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BC7-889C-4A5C-97FB-652876CB5CFD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1569-7282-4EAC-BFE1-F0B2A32E8C6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BC7-889C-4A5C-97FB-652876CB5CFD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1569-7282-4EAC-BFE1-F0B2A32E8C6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BC7-889C-4A5C-97FB-652876CB5CFD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1569-7282-4EAC-BFE1-F0B2A32E8C6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BC7-889C-4A5C-97FB-652876CB5CFD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1569-7282-4EAC-BFE1-F0B2A32E8C6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BC7-889C-4A5C-97FB-652876CB5CFD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1569-7282-4EAC-BFE1-F0B2A32E8C6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BC7-889C-4A5C-97FB-652876CB5CFD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1569-7282-4EAC-BFE1-F0B2A32E8C6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BC7-889C-4A5C-97FB-652876CB5CFD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1569-7282-4EAC-BFE1-F0B2A32E8C6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BC7-889C-4A5C-97FB-652876CB5CFD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1569-7282-4EAC-BFE1-F0B2A32E8C6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BC7-889C-4A5C-97FB-652876CB5CFD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1569-7282-4EAC-BFE1-F0B2A32E8C6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BC7-889C-4A5C-97FB-652876CB5CFD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1569-7282-4EAC-BFE1-F0B2A32E8C6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8BC7-889C-4A5C-97FB-652876CB5CFD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A1569-7282-4EAC-BFE1-F0B2A32E8C6C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2888BC7-889C-4A5C-97FB-652876CB5CFD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46A1569-7282-4EAC-BFE1-F0B2A32E8C6C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tlib.ru/objects/gallery_225/artlib_gallery-112684-b.jpg" TargetMode="External"/><Relationship Id="rId3" Type="http://schemas.openxmlformats.org/officeDocument/2006/relationships/image" Target="../media/image1.gif"/><Relationship Id="rId7" Type="http://schemas.openxmlformats.org/officeDocument/2006/relationships/image" Target="../media/image3.jpeg"/><Relationship Id="rId2" Type="http://schemas.openxmlformats.org/officeDocument/2006/relationships/hyperlink" Target="http://moydetsad.narod.ru/Neznayka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684.yfrog.com/img684/4517/komikkular.jpg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://www.megakot.ru/pictures/igrushka_medved_sidyachiy_35_sm_00021809_large.jpg" TargetMode="External"/><Relationship Id="rId9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egakot.ru/pictures/igrushka_medved_sidyachiy_35_sm_00021809_large.jpg" TargetMode="External"/><Relationship Id="rId13" Type="http://schemas.openxmlformats.org/officeDocument/2006/relationships/image" Target="../media/image7.jpeg"/><Relationship Id="rId3" Type="http://schemas.openxmlformats.org/officeDocument/2006/relationships/image" Target="../media/image4.jpeg"/><Relationship Id="rId7" Type="http://schemas.openxmlformats.org/officeDocument/2006/relationships/image" Target="../media/image5.jpeg"/><Relationship Id="rId12" Type="http://schemas.openxmlformats.org/officeDocument/2006/relationships/hyperlink" Target="http://img1.liveinternet.ru/images/foto/b/1/apps/1/135/1135637_hhhhhhhhhhhhhhhhhhhhhhhhh.jpg" TargetMode="External"/><Relationship Id="rId2" Type="http://schemas.openxmlformats.org/officeDocument/2006/relationships/hyperlink" Target="http://www.artlib.ru/objects/gallery_225/artlib_gallery-112684-b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nimalworld.com.ua/images/2010/March/Foto/An_fow/flow_an_3.jpg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0" Type="http://schemas.openxmlformats.org/officeDocument/2006/relationships/hyperlink" Target="http://www.veterinarian.ru/content_img/pet_60d.jpg" TargetMode="External"/><Relationship Id="rId4" Type="http://schemas.openxmlformats.org/officeDocument/2006/relationships/hyperlink" Target="http://img684.yfrog.com/img684/4517/komikkular.jpg" TargetMode="External"/><Relationship Id="rId9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text=%D0%B1%D0%B5%D0%BB%D1%8B%D0%B5%20%D0%B7%D0%B0%D0%B9%D1%86%D1%8B&amp;img_url=img.hotchpotch.ru/uploads/users/47/1268681989.jpg&amp;pos=3&amp;rpt=simage&amp;lr=2&amp;noreask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16 из 45007">
            <a:hlinkClick r:id="rId2" tgtFrame="_blank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492277"/>
            <a:ext cx="4797127" cy="507335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284595" y="534053"/>
            <a:ext cx="427995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taneo BT" pitchFamily="66" charset="0"/>
              </a:rPr>
              <a:t>MY TOYS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i-main-pic" descr="Картинка 30 из 8228">
            <a:hlinkClick r:id="rId4" tgtFrame="_blank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410">
            <a:off x="6418838" y="2172897"/>
            <a:ext cx="2145253" cy="2357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-main-pic" descr="Картинка 36 из 75064">
            <a:hlinkClick r:id="rId6" tgtFrame="_blank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50626">
            <a:off x="3722765" y="2416091"/>
            <a:ext cx="2174255" cy="187095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-main-pic" descr="Картинка 1 из 44219">
            <a:hlinkClick r:id="rId8" tgtFrame="_blank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198" y="4624953"/>
            <a:ext cx="2061266" cy="19406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984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Улыбающееся лицо 9"/>
          <p:cNvSpPr/>
          <p:nvPr/>
        </p:nvSpPr>
        <p:spPr>
          <a:xfrm>
            <a:off x="1259632" y="52086"/>
            <a:ext cx="914400" cy="914400"/>
          </a:xfrm>
          <a:prstGeom prst="smileyFace">
            <a:avLst/>
          </a:prstGeom>
          <a:solidFill>
            <a:srgbClr val="FF0000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Улыбающееся лицо 18"/>
          <p:cNvSpPr/>
          <p:nvPr/>
        </p:nvSpPr>
        <p:spPr>
          <a:xfrm>
            <a:off x="1729555" y="4543578"/>
            <a:ext cx="914400" cy="914400"/>
          </a:xfrm>
          <a:prstGeom prst="smileyFace">
            <a:avLst/>
          </a:prstGeom>
          <a:solidFill>
            <a:srgbClr val="FFC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Улыбающееся лицо 19"/>
          <p:cNvSpPr/>
          <p:nvPr/>
        </p:nvSpPr>
        <p:spPr>
          <a:xfrm>
            <a:off x="1023622" y="3695328"/>
            <a:ext cx="914400" cy="914400"/>
          </a:xfrm>
          <a:prstGeom prst="smileyFace">
            <a:avLst/>
          </a:prstGeom>
          <a:solidFill>
            <a:schemeClr val="bg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Улыбающееся лицо 20"/>
          <p:cNvSpPr/>
          <p:nvPr/>
        </p:nvSpPr>
        <p:spPr>
          <a:xfrm>
            <a:off x="1030644" y="1988840"/>
            <a:ext cx="914400" cy="914400"/>
          </a:xfrm>
          <a:prstGeom prst="smileyFace">
            <a:avLst/>
          </a:prstGeom>
          <a:solidFill>
            <a:srgbClr val="00B0F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Улыбающееся лицо 21"/>
          <p:cNvSpPr/>
          <p:nvPr/>
        </p:nvSpPr>
        <p:spPr>
          <a:xfrm>
            <a:off x="713414" y="966486"/>
            <a:ext cx="914400" cy="914400"/>
          </a:xfrm>
          <a:prstGeom prst="smileyFace">
            <a:avLst/>
          </a:prstGeom>
          <a:solidFill>
            <a:srgbClr val="FFFF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Улыбающееся лицо 22"/>
          <p:cNvSpPr/>
          <p:nvPr/>
        </p:nvSpPr>
        <p:spPr>
          <a:xfrm>
            <a:off x="1716832" y="2780928"/>
            <a:ext cx="914400" cy="914400"/>
          </a:xfrm>
          <a:prstGeom prst="smileyFace">
            <a:avLst/>
          </a:prstGeom>
          <a:solidFill>
            <a:srgbClr val="00B05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Улыбающееся лицо 23"/>
          <p:cNvSpPr/>
          <p:nvPr/>
        </p:nvSpPr>
        <p:spPr>
          <a:xfrm>
            <a:off x="1170614" y="5589240"/>
            <a:ext cx="914400" cy="914400"/>
          </a:xfrm>
          <a:prstGeom prst="smileyFac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 rot="20259939">
            <a:off x="7147877" y="298103"/>
            <a:ext cx="10294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red</a:t>
            </a:r>
            <a:endParaRPr lang="ru-RU" sz="4000" dirty="0"/>
          </a:p>
        </p:txBody>
      </p:sp>
      <p:sp>
        <p:nvSpPr>
          <p:cNvPr id="26" name="TextBox 25"/>
          <p:cNvSpPr txBox="1"/>
          <p:nvPr/>
        </p:nvSpPr>
        <p:spPr>
          <a:xfrm rot="20822808">
            <a:off x="5873467" y="3974856"/>
            <a:ext cx="16409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yellow</a:t>
            </a:r>
            <a:endParaRPr lang="ru-RU" sz="3600" dirty="0"/>
          </a:p>
        </p:txBody>
      </p:sp>
      <p:sp>
        <p:nvSpPr>
          <p:cNvPr id="27" name="TextBox 26"/>
          <p:cNvSpPr txBox="1"/>
          <p:nvPr/>
        </p:nvSpPr>
        <p:spPr>
          <a:xfrm rot="20020067">
            <a:off x="6980938" y="2755324"/>
            <a:ext cx="1165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blue</a:t>
            </a:r>
            <a:endParaRPr lang="ru-RU" sz="3600" dirty="0"/>
          </a:p>
        </p:txBody>
      </p:sp>
      <p:sp>
        <p:nvSpPr>
          <p:cNvPr id="28" name="TextBox 27"/>
          <p:cNvSpPr txBox="1"/>
          <p:nvPr/>
        </p:nvSpPr>
        <p:spPr>
          <a:xfrm rot="1966796">
            <a:off x="5403417" y="791633"/>
            <a:ext cx="15119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green</a:t>
            </a:r>
            <a:endParaRPr lang="ru-RU" sz="3600" dirty="0"/>
          </a:p>
        </p:txBody>
      </p:sp>
      <p:sp>
        <p:nvSpPr>
          <p:cNvPr id="29" name="TextBox 28"/>
          <p:cNvSpPr txBox="1"/>
          <p:nvPr/>
        </p:nvSpPr>
        <p:spPr>
          <a:xfrm rot="1444571">
            <a:off x="6332881" y="5422438"/>
            <a:ext cx="1438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white</a:t>
            </a:r>
            <a:endParaRPr lang="ru-RU" sz="3600" dirty="0"/>
          </a:p>
        </p:txBody>
      </p:sp>
      <p:sp>
        <p:nvSpPr>
          <p:cNvPr id="30" name="TextBox 29"/>
          <p:cNvSpPr txBox="1"/>
          <p:nvPr/>
        </p:nvSpPr>
        <p:spPr>
          <a:xfrm>
            <a:off x="5289360" y="2781137"/>
            <a:ext cx="13885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black</a:t>
            </a:r>
            <a:endParaRPr lang="ru-RU" sz="3600" dirty="0"/>
          </a:p>
        </p:txBody>
      </p:sp>
      <p:sp>
        <p:nvSpPr>
          <p:cNvPr id="31" name="TextBox 30"/>
          <p:cNvSpPr txBox="1"/>
          <p:nvPr/>
        </p:nvSpPr>
        <p:spPr>
          <a:xfrm rot="20634077">
            <a:off x="6548161" y="1674941"/>
            <a:ext cx="17859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orange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59356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1 из 44219">
            <a:hlinkClick r:id="rId2" tgtFrame="_blank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2376264" cy="18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-main-pic" descr="Картинка 36 из 75064">
            <a:hlinkClick r:id="rId4" tgtFrame="_blank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09" y="3329341"/>
            <a:ext cx="2614612" cy="2409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-main-pic" descr="Картинка 43 из 3943">
            <a:hlinkClick r:id="rId6" tgtFrame="_blank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93158"/>
            <a:ext cx="2394396" cy="1825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-main-pic" descr="Картинка 30 из 8228">
            <a:hlinkClick r:id="rId8" tgtFrame="_blank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88640"/>
            <a:ext cx="2160240" cy="183025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-main-pic" descr="Картинка 22 из 14187">
            <a:hlinkClick r:id="rId10" tgtFrame="_blank"/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09998">
            <a:off x="4260905" y="3464502"/>
            <a:ext cx="2016224" cy="2138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-main-pic" descr="Картинка 32 из 14187">
            <a:hlinkClick r:id="rId12" tgtFrame="_blank"/>
          </p:cNvPr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6924">
            <a:off x="6317454" y="3427143"/>
            <a:ext cx="2445806" cy="210223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539552" y="2276872"/>
            <a:ext cx="144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………..balls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347864" y="2461538"/>
            <a:ext cx="1797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……………ducks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300192" y="2461538"/>
            <a:ext cx="1957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………………bears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6165304"/>
            <a:ext cx="1489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………..birds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932040" y="6165304"/>
            <a:ext cx="2148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………………parrots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75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283175872-08-72&amp;n=16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836712"/>
            <a:ext cx="936104" cy="1152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836712"/>
            <a:ext cx="93345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226" y="836315"/>
            <a:ext cx="93345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676" y="836712"/>
            <a:ext cx="93345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126" y="836712"/>
            <a:ext cx="93345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576" y="836712"/>
            <a:ext cx="93345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738" y="4182824"/>
            <a:ext cx="1427163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96" y="4187513"/>
            <a:ext cx="1427163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532" y="2760350"/>
            <a:ext cx="1427163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901" y="4182824"/>
            <a:ext cx="1427163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369" y="2755661"/>
            <a:ext cx="1427163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627" y="2760350"/>
            <a:ext cx="1427163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4187513"/>
            <a:ext cx="1427163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59627" y="2276872"/>
            <a:ext cx="2148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…………………hares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69156" y="6093296"/>
            <a:ext cx="2539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……………………….cows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833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2" y="0"/>
            <a:ext cx="4797425" cy="507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ьная выноска 1"/>
          <p:cNvSpPr/>
          <p:nvPr/>
        </p:nvSpPr>
        <p:spPr>
          <a:xfrm>
            <a:off x="6235498" y="397594"/>
            <a:ext cx="1288829" cy="916895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Tom -6 toys</a:t>
            </a:r>
            <a:endParaRPr lang="ru-RU" dirty="0"/>
          </a:p>
        </p:txBody>
      </p:sp>
      <p:sp>
        <p:nvSpPr>
          <p:cNvPr id="3" name="Овальная выноска 2"/>
          <p:cNvSpPr/>
          <p:nvPr/>
        </p:nvSpPr>
        <p:spPr>
          <a:xfrm>
            <a:off x="7618219" y="2049687"/>
            <a:ext cx="1440160" cy="972688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ьная выноска 3"/>
          <p:cNvSpPr/>
          <p:nvPr/>
        </p:nvSpPr>
        <p:spPr>
          <a:xfrm>
            <a:off x="7524328" y="3212976"/>
            <a:ext cx="1447056" cy="949669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ьная выноска 4"/>
          <p:cNvSpPr/>
          <p:nvPr/>
        </p:nvSpPr>
        <p:spPr>
          <a:xfrm>
            <a:off x="6166402" y="1556792"/>
            <a:ext cx="1228833" cy="865256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>
            <a:off x="7533456" y="5506144"/>
            <a:ext cx="1447056" cy="1008112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ьная выноска 6"/>
          <p:cNvSpPr/>
          <p:nvPr/>
        </p:nvSpPr>
        <p:spPr>
          <a:xfrm>
            <a:off x="7395236" y="4437920"/>
            <a:ext cx="1576148" cy="913801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ьная выноска 7"/>
          <p:cNvSpPr/>
          <p:nvPr/>
        </p:nvSpPr>
        <p:spPr>
          <a:xfrm>
            <a:off x="7661716" y="819580"/>
            <a:ext cx="1353165" cy="98982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ьная выноска 8"/>
          <p:cNvSpPr/>
          <p:nvPr/>
        </p:nvSpPr>
        <p:spPr>
          <a:xfrm>
            <a:off x="6235498" y="2852936"/>
            <a:ext cx="1267126" cy="972688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ьная выноска 9"/>
          <p:cNvSpPr/>
          <p:nvPr/>
        </p:nvSpPr>
        <p:spPr>
          <a:xfrm>
            <a:off x="6067817" y="4314591"/>
            <a:ext cx="1323018" cy="757472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ьная выноска 11"/>
          <p:cNvSpPr/>
          <p:nvPr/>
        </p:nvSpPr>
        <p:spPr>
          <a:xfrm>
            <a:off x="6240434" y="5477286"/>
            <a:ext cx="1262190" cy="904042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ьная выноска 13"/>
          <p:cNvSpPr/>
          <p:nvPr/>
        </p:nvSpPr>
        <p:spPr>
          <a:xfrm>
            <a:off x="4900153" y="2115723"/>
            <a:ext cx="1167663" cy="906651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ьная выноска 14"/>
          <p:cNvSpPr/>
          <p:nvPr/>
        </p:nvSpPr>
        <p:spPr>
          <a:xfrm>
            <a:off x="4821412" y="3339280"/>
            <a:ext cx="1071884" cy="792668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ьная выноска 15"/>
          <p:cNvSpPr/>
          <p:nvPr/>
        </p:nvSpPr>
        <p:spPr>
          <a:xfrm>
            <a:off x="4821412" y="4588496"/>
            <a:ext cx="1071884" cy="88879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ьная выноска 16"/>
          <p:cNvSpPr/>
          <p:nvPr/>
        </p:nvSpPr>
        <p:spPr>
          <a:xfrm>
            <a:off x="4978896" y="5506144"/>
            <a:ext cx="1187506" cy="999581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17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84</TotalTime>
  <Words>27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Toys</dc:title>
  <dc:creator>Цветков</dc:creator>
  <cp:lastModifiedBy>Цветков СА</cp:lastModifiedBy>
  <cp:revision>12</cp:revision>
  <dcterms:created xsi:type="dcterms:W3CDTF">2012-08-07T13:16:59Z</dcterms:created>
  <dcterms:modified xsi:type="dcterms:W3CDTF">2012-08-22T03:56:15Z</dcterms:modified>
</cp:coreProperties>
</file>