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69" r:id="rId18"/>
    <p:sldId id="257" r:id="rId19"/>
    <p:sldId id="25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84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4695-0E42-49B6-92C2-4F7294489580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A7E5-1A4F-419F-8A51-13043F730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4695-0E42-49B6-92C2-4F7294489580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A7E5-1A4F-419F-8A51-13043F730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4695-0E42-49B6-92C2-4F7294489580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A7E5-1A4F-419F-8A51-13043F730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DC94B-A5B4-41E9-920B-DA8EE27417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4695-0E42-49B6-92C2-4F7294489580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A7E5-1A4F-419F-8A51-13043F730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4695-0E42-49B6-92C2-4F7294489580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A7E5-1A4F-419F-8A51-13043F730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4695-0E42-49B6-92C2-4F7294489580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A7E5-1A4F-419F-8A51-13043F730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4695-0E42-49B6-92C2-4F7294489580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A7E5-1A4F-419F-8A51-13043F730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4695-0E42-49B6-92C2-4F7294489580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A7E5-1A4F-419F-8A51-13043F730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4695-0E42-49B6-92C2-4F7294489580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A7E5-1A4F-419F-8A51-13043F730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4695-0E42-49B6-92C2-4F7294489580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A7E5-1A4F-419F-8A51-13043F730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4695-0E42-49B6-92C2-4F7294489580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A7E5-1A4F-419F-8A51-13043F730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F4695-0E42-49B6-92C2-4F7294489580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5A7E5-1A4F-419F-8A51-13043F7309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абличка 7"/>
          <p:cNvSpPr/>
          <p:nvPr/>
        </p:nvSpPr>
        <p:spPr>
          <a:xfrm>
            <a:off x="179512" y="188640"/>
            <a:ext cx="8712968" cy="6480720"/>
          </a:xfrm>
          <a:prstGeom prst="plaqu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  <a:ln w="381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clip_image001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5157192"/>
            <a:ext cx="1600192" cy="1600192"/>
          </a:xfrm>
          <a:prstGeom prst="rect">
            <a:avLst/>
          </a:prstGeom>
        </p:spPr>
      </p:pic>
      <p:pic>
        <p:nvPicPr>
          <p:cNvPr id="10" name="Рисунок 9" descr="x_68f70433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52320" y="5292884"/>
            <a:ext cx="1503808" cy="1460345"/>
          </a:xfrm>
          <a:prstGeom prst="rect">
            <a:avLst/>
          </a:prstGeom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556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kalendar-1sentyabrya.jpg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336" y="116632"/>
            <a:ext cx="1636038" cy="1584176"/>
          </a:xfrm>
          <a:prstGeom prst="rect">
            <a:avLst/>
          </a:prstGeom>
        </p:spPr>
      </p:pic>
      <p:pic>
        <p:nvPicPr>
          <p:cNvPr id="13" name="Рисунок 12" descr="s12518111.jpg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19330149">
            <a:off x="172548" y="-19414"/>
            <a:ext cx="1365797" cy="18541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gsvg.ucoz.ru/_ld/2/s12518111.jpg" TargetMode="External"/><Relationship Id="rId2" Type="http://schemas.openxmlformats.org/officeDocument/2006/relationships/hyperlink" Target="http://anisargsyan.files.wordpress.com/2011/08/kalendar-1sentyabrya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s10714.vkontakte.ru/u150403415/-14/x_68f70433.jpg" TargetMode="External"/><Relationship Id="rId4" Type="http://schemas.openxmlformats.org/officeDocument/2006/relationships/hyperlink" Target="http://104frspb.caduk.ru/images/clip_image001.pn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2204864"/>
            <a:ext cx="6634612" cy="965721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Путешествие в школу</a:t>
            </a:r>
            <a:endParaRPr lang="ru-RU" sz="5400" b="1" dirty="0">
              <a:ln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3108" y="5214950"/>
            <a:ext cx="45720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Автор : 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Шайкина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000" b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Елена Григорьевна, </a:t>
            </a:r>
            <a:endParaRPr lang="ru-RU" sz="2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учитель начальных классов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МКОУ «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Дракинская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СОШ» </a:t>
            </a:r>
          </a:p>
          <a:p>
            <a:pPr algn="ctr">
              <a:defRPr/>
            </a:pP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Лискинского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района Воронежской области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1071546"/>
            <a:ext cx="3357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4603262935002841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428604"/>
            <a:ext cx="4278727" cy="614364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2000240"/>
            <a:ext cx="5357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Появилась я в чашечке цветка,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была чуть выше ноготка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Picture 6" descr="0f8ee3af9fe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71604" y="928670"/>
            <a:ext cx="6536380" cy="466567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2071678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большой друг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Чебурашки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7" descr="news70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71604" y="500042"/>
            <a:ext cx="5978525" cy="595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2285992"/>
            <a:ext cx="65008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Кукла с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голубыми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волосами из театра Карабаса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Барабаса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 descr="fe56365e6b36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14546" y="214290"/>
            <a:ext cx="4660917" cy="6347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2000240"/>
            <a:ext cx="59293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Окружающий мир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lascha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500042"/>
            <a:ext cx="5253918" cy="5267086"/>
          </a:xfrm>
          <a:prstGeom prst="rect">
            <a:avLst/>
          </a:prstGeom>
        </p:spPr>
      </p:pic>
      <p:pic>
        <p:nvPicPr>
          <p:cNvPr id="5" name="Рисунок 4" descr="01с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285728"/>
            <a:ext cx="4424674" cy="62581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вол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58888" y="692150"/>
            <a:ext cx="6842125" cy="5089525"/>
          </a:xfrm>
          <a:prstGeom prst="rect">
            <a:avLst/>
          </a:prstGeom>
        </p:spPr>
      </p:pic>
      <p:pic>
        <p:nvPicPr>
          <p:cNvPr id="3" name="Picture 5" descr="6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14414" y="714356"/>
            <a:ext cx="7143750" cy="5353050"/>
          </a:xfrm>
          <a:prstGeom prst="rect">
            <a:avLst/>
          </a:prstGeom>
        </p:spPr>
      </p:pic>
      <p:pic>
        <p:nvPicPr>
          <p:cNvPr id="4" name="Picture 5" descr="p_ridibundus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28662" y="357166"/>
            <a:ext cx="7570787" cy="5953125"/>
          </a:xfrm>
          <a:prstGeom prst="rect">
            <a:avLst/>
          </a:prstGeom>
        </p:spPr>
      </p:pic>
      <p:pic>
        <p:nvPicPr>
          <p:cNvPr id="5" name="Picture 5" descr="nhandu_coloratovillosus_fem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28728" y="714356"/>
            <a:ext cx="6291263" cy="511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00100" y="2143116"/>
            <a:ext cx="7472386" cy="1757362"/>
          </a:xfrm>
        </p:spPr>
        <p:txBody>
          <a:bodyPr>
            <a:prstTxWarp prst="textArchUp">
              <a:avLst/>
            </a:prstTxWarp>
            <a:normAutofit lnSpcReduction="10000"/>
          </a:bodyPr>
          <a:lstStyle/>
          <a:p>
            <a:pPr algn="ctr">
              <a:buNone/>
            </a:pPr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9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9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9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9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9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klascha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2857496"/>
            <a:ext cx="3571900" cy="358085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Интернет-ресурсы: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412776"/>
            <a:ext cx="74168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Календарь </a:t>
            </a:r>
          </a:p>
          <a:p>
            <a:pPr algn="ctr"/>
            <a:r>
              <a:rPr lang="en-US" sz="2400" dirty="0" smtClean="0">
                <a:latin typeface="Monotype Corsiva" pitchFamily="66" charset="0"/>
                <a:hlinkClick r:id="rId2"/>
              </a:rPr>
              <a:t>http://anisargsyan.files.wordpress.com/2011/08/kalendar-1sentyabrya.png</a:t>
            </a:r>
            <a:endParaRPr lang="ru-RU" sz="2400" dirty="0" smtClean="0">
              <a:latin typeface="Monotype Corsiva" pitchFamily="66" charset="0"/>
            </a:endParaRP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Звонок </a:t>
            </a:r>
          </a:p>
          <a:p>
            <a:pPr algn="ctr"/>
            <a:r>
              <a:rPr lang="en-US" sz="2400" dirty="0" smtClean="0">
                <a:latin typeface="Monotype Corsiva" pitchFamily="66" charset="0"/>
                <a:hlinkClick r:id="rId3"/>
              </a:rPr>
              <a:t>http://gsvg.ucoz.ru/_ld/2/s12518111.jpg</a:t>
            </a:r>
            <a:endParaRPr lang="ru-RU" sz="2400" dirty="0" smtClean="0">
              <a:latin typeface="Monotype Corsiva" pitchFamily="66" charset="0"/>
            </a:endParaRP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Дети </a:t>
            </a:r>
          </a:p>
          <a:p>
            <a:pPr algn="ctr"/>
            <a:r>
              <a:rPr lang="en-US" sz="2400" dirty="0" smtClean="0">
                <a:latin typeface="Monotype Corsiva" pitchFamily="66" charset="0"/>
                <a:hlinkClick r:id="rId4"/>
              </a:rPr>
              <a:t>http://104frspb.caduk.ru/images/clip_image001.png</a:t>
            </a:r>
            <a:endParaRPr lang="ru-RU" sz="2400" dirty="0" smtClean="0">
              <a:latin typeface="Monotype Corsiva" pitchFamily="66" charset="0"/>
            </a:endParaRP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Дети 1</a:t>
            </a: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en-US" sz="2400" dirty="0" smtClean="0">
                <a:latin typeface="Monotype Corsiva" pitchFamily="66" charset="0"/>
                <a:hlinkClick r:id="rId5"/>
              </a:rPr>
              <a:t>http://cs10714.vkontakte.ru/u150403415/-14/x_68f70433.jpg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95288" y="476250"/>
            <a:ext cx="8281168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>
                <a:latin typeface="Monotype Corsiva" pitchFamily="66" charset="0"/>
              </a:rPr>
              <a:t>Вы можете использовать </a:t>
            </a:r>
          </a:p>
          <a:p>
            <a:pPr algn="ctr">
              <a:defRPr/>
            </a:pPr>
            <a:r>
              <a:rPr lang="ru-RU" sz="2800" dirty="0">
                <a:latin typeface="Monotype Corsiva" pitchFamily="66" charset="0"/>
              </a:rPr>
              <a:t>данное оформление </a:t>
            </a:r>
          </a:p>
          <a:p>
            <a:pPr algn="ctr">
              <a:defRPr/>
            </a:pPr>
            <a:r>
              <a:rPr lang="ru-RU" sz="2800" dirty="0">
                <a:latin typeface="Monotype Corsiva" pitchFamily="66" charset="0"/>
              </a:rPr>
              <a:t>для создания своих презентаций, </a:t>
            </a:r>
          </a:p>
          <a:p>
            <a:pPr algn="ctr">
              <a:defRPr/>
            </a:pPr>
            <a:r>
              <a:rPr lang="ru-RU" sz="2800" dirty="0">
                <a:latin typeface="Monotype Corsiva" pitchFamily="66" charset="0"/>
              </a:rPr>
              <a:t>но в своей презентации вы должны указать </a:t>
            </a:r>
          </a:p>
          <a:p>
            <a:pPr algn="ctr">
              <a:defRPr/>
            </a:pPr>
            <a:r>
              <a:rPr lang="ru-RU" sz="2800" dirty="0">
                <a:latin typeface="Monotype Corsiva" pitchFamily="66" charset="0"/>
              </a:rPr>
              <a:t>источник шаблона: </a:t>
            </a:r>
          </a:p>
          <a:p>
            <a:pPr algn="ctr">
              <a:defRPr/>
            </a:pPr>
            <a:endParaRPr lang="ru-RU" sz="2800" dirty="0">
              <a:latin typeface="Monotype Corsiva" pitchFamily="66" charset="0"/>
            </a:endParaRPr>
          </a:p>
          <a:p>
            <a:pPr algn="ctr">
              <a:defRPr/>
            </a:pPr>
            <a:r>
              <a:rPr lang="ru-RU" sz="2400" b="1" dirty="0" smtClean="0">
                <a:latin typeface="Monotype Corsiva" pitchFamily="66" charset="0"/>
              </a:rPr>
              <a:t>Фокина Лидия Петровна</a:t>
            </a:r>
          </a:p>
          <a:p>
            <a:pPr algn="ctr">
              <a:defRPr/>
            </a:pPr>
            <a:r>
              <a:rPr lang="ru-RU" sz="2400" b="1" dirty="0" smtClean="0">
                <a:latin typeface="Monotype Corsiva" pitchFamily="66" charset="0"/>
              </a:rPr>
              <a:t>учитель начальных классов</a:t>
            </a:r>
          </a:p>
          <a:p>
            <a:pPr algn="ctr">
              <a:defRPr/>
            </a:pPr>
            <a:r>
              <a:rPr lang="ru-RU" sz="2400" b="1" dirty="0" smtClean="0">
                <a:latin typeface="Monotype Corsiva" pitchFamily="66" charset="0"/>
              </a:rPr>
              <a:t>МКОУ «СОШ ст. Евсино»</a:t>
            </a:r>
          </a:p>
          <a:p>
            <a:pPr algn="ctr">
              <a:defRPr/>
            </a:pPr>
            <a:r>
              <a:rPr lang="ru-RU" sz="2400" b="1" dirty="0" err="1" smtClean="0">
                <a:latin typeface="Monotype Corsiva" pitchFamily="66" charset="0"/>
              </a:rPr>
              <a:t>Искитимского</a:t>
            </a:r>
            <a:r>
              <a:rPr lang="ru-RU" sz="2400" b="1" dirty="0" smtClean="0">
                <a:latin typeface="Monotype Corsiva" pitchFamily="66" charset="0"/>
              </a:rPr>
              <a:t> района</a:t>
            </a:r>
          </a:p>
          <a:p>
            <a:pPr algn="ctr">
              <a:defRPr/>
            </a:pPr>
            <a:r>
              <a:rPr lang="ru-RU" sz="2400" b="1" dirty="0" smtClean="0">
                <a:latin typeface="Monotype Corsiva" pitchFamily="66" charset="0"/>
              </a:rPr>
              <a:t>Новосибирской области</a:t>
            </a:r>
          </a:p>
          <a:p>
            <a:pPr algn="ctr">
              <a:defRPr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endParaRPr lang="ru-RU" sz="2800" dirty="0">
              <a:latin typeface="Monotype Corsiva" pitchFamily="66" charset="0"/>
            </a:endParaRPr>
          </a:p>
          <a:p>
            <a:pPr algn="ctr">
              <a:defRPr/>
            </a:pPr>
            <a:endParaRPr lang="ru-RU" dirty="0">
              <a:latin typeface="Monotype Corsiva" pitchFamily="66" charset="0"/>
            </a:endParaRPr>
          </a:p>
          <a:p>
            <a:pPr algn="ctr">
              <a:defRPr/>
            </a:pPr>
            <a:endParaRPr lang="ru-RU" sz="2800" b="1" i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1285860"/>
            <a:ext cx="52864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sz="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3286124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7356" y="3286124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1736" y="3286124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9256" y="3286124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4876" y="3286124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0496" y="3286124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6116" y="3286124"/>
            <a:ext cx="714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4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43636" y="3286124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29454" y="3286124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34" y="3286124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1214422"/>
            <a:ext cx="4500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То я в клетку, то в линейку,</a:t>
            </a:r>
          </a:p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Написать по мне сумей-ка.</a:t>
            </a:r>
          </a:p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Можешь и нарисовать,</a:t>
            </a:r>
          </a:p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Называюсь я ……..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 descr="213055-Royalty-Free-RF-Clipart-Illustration-Of-A-Happy-Blue-Notebook-Holding-A-Penci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240"/>
          <a:stretch>
            <a:fillRect/>
          </a:stretch>
        </p:blipFill>
        <p:spPr bwMode="auto">
          <a:xfrm>
            <a:off x="3929058" y="2786058"/>
            <a:ext cx="4286250" cy="343693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857232"/>
            <a:ext cx="542928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Чтоб писать красиво и научно </a:t>
            </a:r>
            <a:b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Вам всем нужна шариковая… </a:t>
            </a:r>
          </a:p>
          <a:p>
            <a:endParaRPr lang="ru-RU" dirty="0"/>
          </a:p>
        </p:txBody>
      </p:sp>
      <p:pic>
        <p:nvPicPr>
          <p:cNvPr id="3" name="Picture 7" descr="1726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2500306"/>
            <a:ext cx="4105275" cy="3617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785794"/>
            <a:ext cx="450059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Любим нос везде совать:</a:t>
            </a:r>
            <a:b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 чертить и рисовать</a:t>
            </a:r>
            <a:b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Все раскрашиваем сами</a:t>
            </a:r>
            <a:b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Разноцветными… </a:t>
            </a:r>
          </a:p>
          <a:p>
            <a:endParaRPr lang="ru-RU" dirty="0"/>
          </a:p>
        </p:txBody>
      </p:sp>
      <p:pic>
        <p:nvPicPr>
          <p:cNvPr id="3" name="Picture 6" descr="2924164_34103_4378106_clip81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3000372"/>
            <a:ext cx="4859337" cy="3644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71435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Вот другой приятель наш</a:t>
            </a:r>
            <a:b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Простой, черный … 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9" descr="карандаш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3EA28"/>
              </a:clrFrom>
              <a:clrTo>
                <a:srgbClr val="03EA2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2500306"/>
            <a:ext cx="3887787" cy="2595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571604" y="785794"/>
            <a:ext cx="7416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 неё всегда </a:t>
            </a:r>
            <a:r>
              <a:rPr lang="ru-RU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чумазенькая</a:t>
            </a:r>
            <a:r>
              <a:rPr lang="ru-RU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спинка.</a:t>
            </a:r>
            <a:br>
              <a:rPr lang="ru-RU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Догадались</a:t>
            </a: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8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стирательная</a:t>
            </a:r>
            <a:r>
              <a:rPr lang="ru-RU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" name="Picture 5" descr="ластик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2143116"/>
            <a:ext cx="3538538" cy="3538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785918" y="642918"/>
            <a:ext cx="756126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Чтобы красить, рисовать</a:t>
            </a:r>
            <a:b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Нужна особая тетрадь.</a:t>
            </a:r>
            <a:b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Рисунки будут в нем потом.</a:t>
            </a:r>
            <a:b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Догадались? Это… </a:t>
            </a:r>
          </a:p>
        </p:txBody>
      </p:sp>
      <p:pic>
        <p:nvPicPr>
          <p:cNvPr id="3" name="Picture 6" descr="Картинка 5 из 844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857496"/>
            <a:ext cx="3935413" cy="269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etradnaya_kletka_1.jpg"/>
          <p:cNvPicPr>
            <a:picLocks noChangeAspect="1"/>
          </p:cNvPicPr>
          <p:nvPr/>
        </p:nvPicPr>
        <p:blipFill>
          <a:blip r:embed="rId2"/>
          <a:srcRect t="25000" r="40275" b="20833"/>
          <a:stretch>
            <a:fillRect/>
          </a:stretch>
        </p:blipFill>
        <p:spPr>
          <a:xfrm>
            <a:off x="2285984" y="285728"/>
            <a:ext cx="5072098" cy="63251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71736" y="571480"/>
            <a:ext cx="357190" cy="3571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571480"/>
            <a:ext cx="357190" cy="3571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57620" y="571480"/>
            <a:ext cx="357190" cy="3571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00562" y="571480"/>
            <a:ext cx="357190" cy="35719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571480"/>
            <a:ext cx="357190" cy="35719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86446" y="571480"/>
            <a:ext cx="357190" cy="3571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429388" y="571480"/>
            <a:ext cx="357190" cy="35719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2643174" y="1214422"/>
            <a:ext cx="285752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286116" y="1214422"/>
            <a:ext cx="285752" cy="28575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857620" y="1214422"/>
            <a:ext cx="285752" cy="2857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500562" y="1214422"/>
            <a:ext cx="285752" cy="28575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143504" y="1214422"/>
            <a:ext cx="285752" cy="28575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786446" y="1214422"/>
            <a:ext cx="285752" cy="28575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429388" y="1214422"/>
            <a:ext cx="285752" cy="28575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Фокина Л. П. Шаблон школьный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школьный 2</Template>
  <TotalTime>129</TotalTime>
  <Words>169</Words>
  <Application>Microsoft Office PowerPoint</Application>
  <PresentationFormat>Экран (4:3)</PresentationFormat>
  <Paragraphs>54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Фокина Л. П. Шаблон школьный 2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Интернет-ресурсы: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Галя-Саша</dc:creator>
  <cp:lastModifiedBy>Галя</cp:lastModifiedBy>
  <cp:revision>17</cp:revision>
  <dcterms:created xsi:type="dcterms:W3CDTF">2014-09-25T18:26:42Z</dcterms:created>
  <dcterms:modified xsi:type="dcterms:W3CDTF">2015-12-27T10:07:25Z</dcterms:modified>
</cp:coreProperties>
</file>