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D289-AB8C-4E80-8121-B22E0565627E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F8A8-1EE2-440E-93C4-92EBA03E7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D289-AB8C-4E80-8121-B22E0565627E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F8A8-1EE2-440E-93C4-92EBA03E7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D289-AB8C-4E80-8121-B22E0565627E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F8A8-1EE2-440E-93C4-92EBA03E7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D289-AB8C-4E80-8121-B22E0565627E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F8A8-1EE2-440E-93C4-92EBA03E7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D289-AB8C-4E80-8121-B22E0565627E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F8A8-1EE2-440E-93C4-92EBA03E7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D289-AB8C-4E80-8121-B22E0565627E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F8A8-1EE2-440E-93C4-92EBA03E7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D289-AB8C-4E80-8121-B22E0565627E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F8A8-1EE2-440E-93C4-92EBA03E7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D289-AB8C-4E80-8121-B22E0565627E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F8A8-1EE2-440E-93C4-92EBA03E7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D289-AB8C-4E80-8121-B22E0565627E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F8A8-1EE2-440E-93C4-92EBA03E7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D289-AB8C-4E80-8121-B22E0565627E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F8A8-1EE2-440E-93C4-92EBA03E7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D289-AB8C-4E80-8121-B22E0565627E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F8A8-1EE2-440E-93C4-92EBA03E7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6D289-AB8C-4E80-8121-B22E0565627E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1F8A8-1EE2-440E-93C4-92EBA03E7C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857892"/>
            <a:ext cx="7286676" cy="1000108"/>
          </a:xfrm>
        </p:spPr>
        <p:txBody>
          <a:bodyPr>
            <a:normAutofit lnSpcReduction="10000"/>
          </a:bodyPr>
          <a:lstStyle/>
          <a:p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«Сказка о попе и о его работнике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Балде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Пушкин. сказки пушкина, Сказка о попе и о работнике его Балд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0"/>
            <a:ext cx="7929618" cy="6357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975375"/>
            <a:ext cx="8229600" cy="88262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Сказка о царе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Салтане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im2-tub-ru.yandex.net/i?id=7cd0a7d241a07b9666f06f047a05607a-124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643998" cy="6143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946787"/>
            <a:ext cx="8229600" cy="91121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Сказка о рыбаке и рыбке»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im3-tub-ru.yandex.net/i?id=4b807746a81b615d970e4249ca272bc1-140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143932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32473"/>
            <a:ext cx="8229600" cy="112552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Сказка о мертвой царевне и о семи богатырях»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Сказка о мертвой царевне и о семи богатырях читать онлайн Сказка о мертвой царевне и о семи богатырях картинки Сказочный доми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04"/>
            <a:ext cx="7500990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161101"/>
            <a:ext cx="8229600" cy="6968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Сказка о золотом петушке»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Сказка о золотом петушк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28"/>
            <a:ext cx="7715304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143644"/>
            <a:ext cx="8229600" cy="85724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Александр Сергеевич Пушкин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История= Записи в рубрике =История= Дневник LenaElena 101-Сундучок Елены.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0"/>
            <a:ext cx="6500858" cy="6429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Просмотр изображения 2672956 Сервис публикации и хранения изображений : хостинг картинок : размещение фоток : место для фотограф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928926" cy="2643158"/>
          </a:xfrm>
          <a:prstGeom prst="rect">
            <a:avLst/>
          </a:prstGeom>
          <a:noFill/>
        </p:spPr>
      </p:pic>
      <p:pic>
        <p:nvPicPr>
          <p:cNvPr id="19460" name="Picture 4" descr="Зеркало &quot;Классика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0"/>
            <a:ext cx="3286148" cy="2928934"/>
          </a:xfrm>
          <a:prstGeom prst="rect">
            <a:avLst/>
          </a:prstGeom>
          <a:noFill/>
        </p:spPr>
      </p:pic>
      <p:pic>
        <p:nvPicPr>
          <p:cNvPr id="19462" name="Picture 6" descr="Схема вышивки крестом петушк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285728"/>
            <a:ext cx="2286016" cy="2286016"/>
          </a:xfrm>
          <a:prstGeom prst="rect">
            <a:avLst/>
          </a:prstGeom>
          <a:noFill/>
        </p:spPr>
      </p:pic>
      <p:pic>
        <p:nvPicPr>
          <p:cNvPr id="19464" name="Picture 8" descr="Просмотр темы - 9 Июня 2012 года &quot;Сказочная рыбалка&quot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4143380"/>
            <a:ext cx="3571868" cy="2714620"/>
          </a:xfrm>
          <a:prstGeom prst="rect">
            <a:avLst/>
          </a:prstGeom>
          <a:noFill/>
        </p:spPr>
      </p:pic>
      <p:pic>
        <p:nvPicPr>
          <p:cNvPr id="19466" name="Picture 10" descr="Выпуск &quot;Сценарий по сказке Пушкина о царе Салтане&quot; рассылки &quot;Сценарии и сценки, стихи и загадки, игры и игрушки для детей&quot; от 2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333874"/>
            <a:ext cx="2857500" cy="2524126"/>
          </a:xfrm>
          <a:prstGeom prst="rect">
            <a:avLst/>
          </a:prstGeom>
          <a:noFill/>
        </p:spPr>
      </p:pic>
      <p:pic>
        <p:nvPicPr>
          <p:cNvPr id="19468" name="Picture 12" descr="Мелодика - Музыкальный сказочник Н.А. Римский-Корсаков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72264" y="4286256"/>
            <a:ext cx="2571736" cy="2571744"/>
          </a:xfrm>
          <a:prstGeom prst="rect">
            <a:avLst/>
          </a:prstGeom>
          <a:noFill/>
        </p:spPr>
      </p:pic>
      <p:pic>
        <p:nvPicPr>
          <p:cNvPr id="19470" name="Picture 14" descr="Выход на пенсию, сложная жизненная ситуация, что делать на пенсии, обустраиваться, расставлять мебель, делать фотографии, снимат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28794" y="2214554"/>
            <a:ext cx="2286016" cy="1785918"/>
          </a:xfrm>
          <a:prstGeom prst="rect">
            <a:avLst/>
          </a:prstGeom>
          <a:noFill/>
        </p:spPr>
      </p:pic>
      <p:sp>
        <p:nvSpPr>
          <p:cNvPr id="19472" name="AutoShape 16" descr="Насекомые 2 - Картинка 492/1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74" name="Picture 18" descr="Насекомые 2 - Картинка 492/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429124" y="2357430"/>
            <a:ext cx="2000264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42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Александр Сергеевич Пушкин</vt:lpstr>
      <vt:lpstr>Слайд 7</vt:lpstr>
    </vt:vector>
  </TitlesOfParts>
  <Company>office 2007 rus ent: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UserPC</dc:creator>
  <cp:lastModifiedBy>UserPC</cp:lastModifiedBy>
  <cp:revision>3</cp:revision>
  <dcterms:created xsi:type="dcterms:W3CDTF">2015-01-17T14:08:53Z</dcterms:created>
  <dcterms:modified xsi:type="dcterms:W3CDTF">2015-01-17T14:33:31Z</dcterms:modified>
</cp:coreProperties>
</file>