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8A7"/>
    <a:srgbClr val="EFF4D8"/>
    <a:srgbClr val="1E0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0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0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8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6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9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0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1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2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8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3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06DCAD-E3E3-41B5-B5CA-41AABD84EE7F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0A5334-4DA9-49DE-BBAA-28488F86F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словарные слова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и занимательных упражнениях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284114"/>
            <a:ext cx="6815669" cy="2073498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1E0327"/>
                </a:solidFill>
              </a:rPr>
              <a:t>Презентацию подготовила</a:t>
            </a:r>
          </a:p>
          <a:p>
            <a:pPr algn="r"/>
            <a:r>
              <a:rPr lang="ru-RU" dirty="0">
                <a:solidFill>
                  <a:srgbClr val="1E0327"/>
                </a:solidFill>
              </a:rPr>
              <a:t>у</a:t>
            </a:r>
            <a:r>
              <a:rPr lang="ru-RU" dirty="0" smtClean="0">
                <a:solidFill>
                  <a:srgbClr val="1E0327"/>
                </a:solidFill>
              </a:rPr>
              <a:t>читель – дефектолог</a:t>
            </a:r>
          </a:p>
          <a:p>
            <a:pPr algn="r"/>
            <a:r>
              <a:rPr lang="ru-RU" dirty="0" smtClean="0">
                <a:solidFill>
                  <a:srgbClr val="1E0327"/>
                </a:solidFill>
              </a:rPr>
              <a:t>ГБДОУ ЦППМПС </a:t>
            </a:r>
          </a:p>
          <a:p>
            <a:pPr algn="r"/>
            <a:r>
              <a:rPr lang="ru-RU" dirty="0" err="1" smtClean="0">
                <a:solidFill>
                  <a:srgbClr val="1E0327"/>
                </a:solidFill>
              </a:rPr>
              <a:t>Колпинского</a:t>
            </a:r>
            <a:r>
              <a:rPr lang="ru-RU" dirty="0" smtClean="0">
                <a:solidFill>
                  <a:srgbClr val="1E0327"/>
                </a:solidFill>
              </a:rPr>
              <a:t> района С-Пб </a:t>
            </a:r>
          </a:p>
          <a:p>
            <a:pPr algn="r"/>
            <a:r>
              <a:rPr lang="ru-RU" dirty="0" err="1" smtClean="0">
                <a:solidFill>
                  <a:srgbClr val="1E0327"/>
                </a:solidFill>
              </a:rPr>
              <a:t>Пригожинкова</a:t>
            </a:r>
            <a:r>
              <a:rPr lang="ru-RU" dirty="0" smtClean="0">
                <a:solidFill>
                  <a:srgbClr val="1E0327"/>
                </a:solidFill>
              </a:rPr>
              <a:t> О.В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столбике найди что - то общее у слов.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одно лишнее слово в каждом столбике, объясни свой выбор.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099" y="2556932"/>
            <a:ext cx="9737498" cy="2156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аллея                                      интересный                          чувство</a:t>
            </a:r>
          </a:p>
          <a:p>
            <a:pPr marL="0" indent="0">
              <a:buNone/>
            </a:pPr>
            <a:r>
              <a:rPr lang="ru-RU" dirty="0" smtClean="0"/>
              <a:t>Россия                                    обезьяна                               праздник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уббота                                  одуванчик                             местность</a:t>
            </a:r>
          </a:p>
          <a:p>
            <a:pPr marL="0" indent="0">
              <a:buNone/>
            </a:pPr>
            <a:r>
              <a:rPr lang="ru-RU" dirty="0" smtClean="0"/>
              <a:t>аккуратно                               растение                                лестница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23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06005"/>
              </p:ext>
            </p:extLst>
          </p:nvPr>
        </p:nvGraphicFramePr>
        <p:xfrm>
          <a:off x="2760373" y="2794715"/>
          <a:ext cx="7001816" cy="309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54"/>
                <a:gridCol w="1750454"/>
                <a:gridCol w="1750454"/>
                <a:gridCol w="1750454"/>
              </a:tblGrid>
              <a:tr h="764766"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та 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ал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5388">
                <a:tc>
                  <a:txBody>
                    <a:bodyPr/>
                    <a:lstStyle/>
                    <a:p>
                      <a:endParaRPr lang="ru-RU" sz="8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ни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празд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я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5388"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ник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ца</a:t>
                      </a:r>
                      <a:endParaRPr lang="ru-RU" sz="3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ле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но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5388"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ный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рест</a:t>
                      </a:r>
                      <a:endParaRPr lang="ru-RU" sz="3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лест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Составь словарные слова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Найди слова в которых , есть ошибки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собака                                </a:t>
            </a:r>
            <a:r>
              <a:rPr lang="ru-RU" dirty="0" err="1" smtClean="0"/>
              <a:t>лесница</a:t>
            </a:r>
            <a:r>
              <a:rPr lang="ru-RU" dirty="0" smtClean="0"/>
              <a:t>                      </a:t>
            </a:r>
            <a:r>
              <a:rPr lang="ru-RU" dirty="0" err="1" smtClean="0"/>
              <a:t>компютер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интереный</a:t>
            </a:r>
            <a:r>
              <a:rPr lang="ru-RU" dirty="0" smtClean="0"/>
              <a:t>                         </a:t>
            </a:r>
            <a:r>
              <a:rPr lang="ru-RU" dirty="0" err="1" smtClean="0"/>
              <a:t>карадаш</a:t>
            </a:r>
            <a:r>
              <a:rPr lang="ru-RU" dirty="0" smtClean="0"/>
              <a:t>                      ноябрь</a:t>
            </a:r>
          </a:p>
          <a:p>
            <a:pPr marL="0" indent="0">
              <a:buNone/>
            </a:pPr>
            <a:r>
              <a:rPr lang="ru-RU" dirty="0" err="1" smtClean="0"/>
              <a:t>бероза</a:t>
            </a:r>
            <a:r>
              <a:rPr lang="ru-RU" dirty="0" smtClean="0"/>
              <a:t>                                </a:t>
            </a:r>
            <a:r>
              <a:rPr lang="ru-RU" dirty="0" err="1" smtClean="0"/>
              <a:t>конъки</a:t>
            </a:r>
            <a:r>
              <a:rPr lang="ru-RU" dirty="0" smtClean="0"/>
              <a:t>                          </a:t>
            </a:r>
            <a:r>
              <a:rPr lang="ru-RU" dirty="0" err="1" smtClean="0"/>
              <a:t>овоши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шоссе                                </a:t>
            </a:r>
            <a:r>
              <a:rPr lang="ru-RU" dirty="0" err="1" smtClean="0"/>
              <a:t>килограм</a:t>
            </a:r>
            <a:r>
              <a:rPr lang="ru-RU" dirty="0" smtClean="0"/>
              <a:t>                     </a:t>
            </a:r>
            <a:r>
              <a:rPr lang="ru-RU" dirty="0" err="1" smtClean="0"/>
              <a:t>пшыница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6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Сосчитай все словарные слова в тексте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Хороша русская берёза под лучами яркого солнца!</a:t>
            </a:r>
          </a:p>
          <a:p>
            <a:pPr marL="0" indent="0">
              <a:buNone/>
            </a:pPr>
            <a:r>
              <a:rPr lang="ru-RU" dirty="0" smtClean="0"/>
              <a:t>   Это дерево похоже на девушку. Листья у берёзы овальной формы с резными краями. От лёгкого дуновения ветерка они колышутся и как будто тихонько звенят.</a:t>
            </a:r>
          </a:p>
          <a:p>
            <a:pPr marL="0" indent="0">
              <a:buNone/>
            </a:pPr>
            <a:r>
              <a:rPr lang="ru-RU" dirty="0" smtClean="0"/>
              <a:t>   С незапамятных времен берёза была символом России.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1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Установи соответствие между словом и его характеристикой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680395" cy="3085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щавель</a:t>
            </a:r>
            <a:endParaRPr lang="ru-RU" sz="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вдруг</a:t>
            </a:r>
            <a:endParaRPr lang="ru-RU" sz="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вокруг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этом слове три слога</a:t>
            </a:r>
            <a:r>
              <a:rPr lang="ru-RU" dirty="0"/>
              <a:t>, ударение падает на второй слог </a:t>
            </a:r>
            <a:endParaRPr lang="ru-RU" sz="8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этом слове два слога</a:t>
            </a:r>
            <a:r>
              <a:rPr lang="ru-RU" dirty="0"/>
              <a:t>, безударный гласный </a:t>
            </a:r>
            <a:r>
              <a:rPr lang="ru-RU" dirty="0" smtClean="0"/>
              <a:t>–</a:t>
            </a:r>
            <a:endParaRPr lang="ru-RU" sz="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этом слове один слог</a:t>
            </a:r>
            <a:r>
              <a:rPr lang="ru-RU" dirty="0"/>
              <a:t>, все согласные твердые</a:t>
            </a:r>
          </a:p>
        </p:txBody>
      </p:sp>
    </p:spTree>
    <p:extLst>
      <p:ext uri="{BB962C8B-B14F-4D97-AF65-F5344CB8AC3E}">
        <p14:creationId xmlns:p14="http://schemas.microsoft.com/office/powerpoint/2010/main" val="33972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Сгруппируй слова по признакам: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количество слогов, на какой слог падает ударение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или по другим признакам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лестница                               аллея                                завтрак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а</a:t>
            </a:r>
            <a:r>
              <a:rPr lang="ru-RU" sz="2000" dirty="0" smtClean="0"/>
              <a:t>ккуратно                             алфавит                          праздник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карандаш                             чувство                            русский </a:t>
            </a:r>
          </a:p>
        </p:txBody>
      </p:sp>
    </p:spTree>
    <p:extLst>
      <p:ext uri="{BB962C8B-B14F-4D97-AF65-F5344CB8AC3E}">
        <p14:creationId xmlns:p14="http://schemas.microsoft.com/office/powerpoint/2010/main" val="28269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186</Words>
  <Application>Microsoft Office PowerPoint</Application>
  <PresentationFormat>Широкоэкранный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Изучаем словарные слова в игре и занимательных упражнениях</vt:lpstr>
      <vt:lpstr>В каждом столбике найди что - то общее у слов. Найди одно лишнее слово в каждом столбике, объясни свой выбор.</vt:lpstr>
      <vt:lpstr>Составь словарные слова</vt:lpstr>
      <vt:lpstr>Найди слова в которых , есть ошибки</vt:lpstr>
      <vt:lpstr>Сосчитай все словарные слова в тексте</vt:lpstr>
      <vt:lpstr>Установи соответствие между словом и его характеристикой</vt:lpstr>
      <vt:lpstr>Сгруппируй слова по признакам:  количество слогов, на какой слог падает ударение   или по другим признакам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словарные слова в игре и занимательных упражнениях</dc:title>
  <dc:creator>Home</dc:creator>
  <cp:lastModifiedBy>Home</cp:lastModifiedBy>
  <cp:revision>21</cp:revision>
  <dcterms:created xsi:type="dcterms:W3CDTF">2015-12-24T21:18:21Z</dcterms:created>
  <dcterms:modified xsi:type="dcterms:W3CDTF">2015-12-28T02:11:08Z</dcterms:modified>
</cp:coreProperties>
</file>