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6" r:id="rId10"/>
    <p:sldId id="25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9" r:id="rId20"/>
    <p:sldId id="280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Прощание с азбукой</a:t>
            </a:r>
            <a:endParaRPr lang="ru-RU" dirty="0"/>
          </a:p>
        </p:txBody>
      </p:sp>
      <p:pic>
        <p:nvPicPr>
          <p:cNvPr id="1026" name="Picture 2" descr="C:\Users\user\Downloads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412776"/>
            <a:ext cx="3822154" cy="5029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ownloads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501008"/>
            <a:ext cx="4114404" cy="30858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D:\Documents\документы Таня\для выпускного а\1 сент 1 класс\DSC020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196752"/>
            <a:ext cx="3089316" cy="2316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ownloads\501321147549466.4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0"/>
            <a:ext cx="8640959" cy="6858000"/>
          </a:xfrm>
          <a:prstGeom prst="rect">
            <a:avLst/>
          </a:prstGeom>
          <a:noFill/>
        </p:spPr>
      </p:pic>
      <p:pic>
        <p:nvPicPr>
          <p:cNvPr id="3077" name="Picture 5" descr="C:\Users\user\Downloads\5351610523648560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332656"/>
            <a:ext cx="6121101" cy="4590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16352903lab3mlm12462815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pic>
        <p:nvPicPr>
          <p:cNvPr id="8195" name="Picture 3" descr="C:\Users\user\Downloads\72907855_1301651061_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664" y="476672"/>
            <a:ext cx="8537336" cy="6159078"/>
          </a:xfrm>
          <a:prstGeom prst="rect">
            <a:avLst/>
          </a:prstGeom>
          <a:noFill/>
        </p:spPr>
      </p:pic>
      <p:pic>
        <p:nvPicPr>
          <p:cNvPr id="8196" name="Picture 4" descr="C:\Users\user\Downloads\6472181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8000" y="381000"/>
            <a:ext cx="8384480" cy="6288360"/>
          </a:xfrm>
          <a:prstGeom prst="rect">
            <a:avLst/>
          </a:prstGeom>
          <a:noFill/>
        </p:spPr>
      </p:pic>
      <p:pic>
        <p:nvPicPr>
          <p:cNvPr id="6" name="Picture 2" descr="C:\Users\user\Downloads\s_child_030810_2_p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628800"/>
            <a:ext cx="8640960" cy="4824536"/>
          </a:xfrm>
          <a:prstGeom prst="rect">
            <a:avLst/>
          </a:prstGeom>
          <a:noFill/>
        </p:spPr>
      </p:pic>
      <p:pic>
        <p:nvPicPr>
          <p:cNvPr id="7" name="Picture 5" descr="C:\Users\user\Downloads\e9c4e6f1c2f7b5b442aa1162f07871e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4326" y="332656"/>
            <a:ext cx="8795346" cy="6336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ownloads\139083_2_12870416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91074"/>
            <a:ext cx="7704856" cy="5821446"/>
          </a:xfrm>
          <a:prstGeom prst="rect">
            <a:avLst/>
          </a:prstGeom>
          <a:noFill/>
        </p:spPr>
      </p:pic>
      <p:pic>
        <p:nvPicPr>
          <p:cNvPr id="9220" name="Picture 4" descr="C:\Users\user\Downloads\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564" y="476672"/>
            <a:ext cx="7968884" cy="5976663"/>
          </a:xfrm>
          <a:prstGeom prst="rect">
            <a:avLst/>
          </a:prstGeom>
          <a:noFill/>
        </p:spPr>
      </p:pic>
      <p:pic>
        <p:nvPicPr>
          <p:cNvPr id="9221" name="Picture 5" descr="C:\Users\user\Downloads\о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334602"/>
            <a:ext cx="7812869" cy="6334758"/>
          </a:xfrm>
          <a:prstGeom prst="rect">
            <a:avLst/>
          </a:prstGeom>
          <a:noFill/>
        </p:spPr>
      </p:pic>
      <p:pic>
        <p:nvPicPr>
          <p:cNvPr id="9222" name="Picture 6" descr="C:\Users\user\Downloads\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563" y="476672"/>
            <a:ext cx="7872873" cy="5904655"/>
          </a:xfrm>
          <a:prstGeom prst="rect">
            <a:avLst/>
          </a:prstGeom>
          <a:noFill/>
        </p:spPr>
      </p:pic>
      <p:pic>
        <p:nvPicPr>
          <p:cNvPr id="9223" name="Picture 7" descr="C:\Users\user\Downloads\р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7789" y="476672"/>
            <a:ext cx="8446537" cy="6120679"/>
          </a:xfrm>
          <a:prstGeom prst="rect">
            <a:avLst/>
          </a:prstGeom>
          <a:noFill/>
        </p:spPr>
      </p:pic>
      <p:pic>
        <p:nvPicPr>
          <p:cNvPr id="9224" name="Picture 8" descr="C:\Users\user\Downloads\л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0175" y="980728"/>
            <a:ext cx="8610235" cy="5472607"/>
          </a:xfrm>
          <a:prstGeom prst="rect">
            <a:avLst/>
          </a:prstGeom>
          <a:noFill/>
        </p:spPr>
      </p:pic>
      <p:pic>
        <p:nvPicPr>
          <p:cNvPr id="9225" name="Picture 9" descr="C:\Users\user\Downloads\в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3542" y="332656"/>
            <a:ext cx="8304921" cy="6228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2516" y="0"/>
            <a:ext cx="8964995" cy="6858000"/>
          </a:xfrm>
          <a:prstGeom prst="rect">
            <a:avLst/>
          </a:prstGeom>
          <a:noFill/>
        </p:spPr>
      </p:pic>
      <p:pic>
        <p:nvPicPr>
          <p:cNvPr id="11267" name="Picture 3" descr="C:\Users\user\Downloads\az16a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852936"/>
            <a:ext cx="2918260" cy="3355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0152" y="6093296"/>
            <a:ext cx="3203848" cy="5669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Азбука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\документы Таня\для выпускного а\1 сент 1 класс\DSC020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6240693" cy="4680520"/>
          </a:xfrm>
          <a:prstGeom prst="rect">
            <a:avLst/>
          </a:prstGeom>
          <a:noFill/>
        </p:spPr>
      </p:pic>
      <p:pic>
        <p:nvPicPr>
          <p:cNvPr id="4" name="Picture 2" descr="D:\Documents\документы Таня\для выпускного а\1 класс\DSC020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212976"/>
            <a:ext cx="4608512" cy="3456384"/>
          </a:xfrm>
          <a:prstGeom prst="rect">
            <a:avLst/>
          </a:prstGeom>
          <a:noFill/>
        </p:spPr>
      </p:pic>
      <p:pic>
        <p:nvPicPr>
          <p:cNvPr id="5" name="Picture 3" descr="D:\Documents\документы Таня\для выпускного а\1 класс\DSC021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47457" y="2996952"/>
            <a:ext cx="4896543" cy="3672408"/>
          </a:xfrm>
          <a:prstGeom prst="rect">
            <a:avLst/>
          </a:prstGeom>
          <a:noFill/>
        </p:spPr>
      </p:pic>
      <p:pic>
        <p:nvPicPr>
          <p:cNvPr id="6" name="Рисунок 5" descr="D:\Documents\документы Таня\для выпускного а\1 класс\2015-01-14\DSC0213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260648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:\Documents\документы Таня\для выпускного а\1 класс\DSC021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836712"/>
            <a:ext cx="7104789" cy="5328592"/>
          </a:xfrm>
          <a:prstGeom prst="rect">
            <a:avLst/>
          </a:prstGeom>
          <a:noFill/>
        </p:spPr>
      </p:pic>
      <p:pic>
        <p:nvPicPr>
          <p:cNvPr id="5" name="Рисунок 4" descr="D:\Documents\документы Таня\для выпускного а\1 класс\DSC0214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548680"/>
            <a:ext cx="6840760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ocuments\документы Таня\для выпускного а\1 класс\DSC0209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9" y="764704"/>
            <a:ext cx="756084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ocuments\документы Таня\для выпускного а\1 класс\DSC0208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476672"/>
            <a:ext cx="705678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\документы Таня\для выпускного а\1 класс\DSC020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8208912" cy="6156684"/>
          </a:xfrm>
          <a:prstGeom prst="rect">
            <a:avLst/>
          </a:prstGeom>
          <a:noFill/>
        </p:spPr>
      </p:pic>
      <p:pic>
        <p:nvPicPr>
          <p:cNvPr id="4" name="Рисунок 3" descr="D:\Documents\документы Таня\для выпускного а\1 класс\DSC0208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3016"/>
            <a:ext cx="453650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64f14c038803468e0f30069223e865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8592" y="188640"/>
            <a:ext cx="8326820" cy="6480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azbuku_prochyol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57" y="188641"/>
            <a:ext cx="8964685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3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3132"/>
            <a:ext cx="8784976" cy="6714868"/>
          </a:xfrm>
          <a:prstGeom prst="rect">
            <a:avLst/>
          </a:prstGeom>
          <a:noFill/>
        </p:spPr>
      </p:pic>
      <p:pic>
        <p:nvPicPr>
          <p:cNvPr id="2051" name="Picture 3" descr="C:\Users\user\Downloads\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312" y="260648"/>
            <a:ext cx="1457442" cy="1333026"/>
          </a:xfrm>
          <a:prstGeom prst="rect">
            <a:avLst/>
          </a:prstGeom>
          <a:noFill/>
        </p:spPr>
      </p:pic>
      <p:pic>
        <p:nvPicPr>
          <p:cNvPr id="2052" name="Picture 4" descr="C:\Users\user\Downloads\shop_items_catalog_image300.250x2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304" y="1844824"/>
            <a:ext cx="1656184" cy="1656184"/>
          </a:xfrm>
          <a:prstGeom prst="rect">
            <a:avLst/>
          </a:prstGeom>
          <a:noFill/>
        </p:spPr>
      </p:pic>
      <p:pic>
        <p:nvPicPr>
          <p:cNvPr id="2054" name="Picture 6" descr="C:\Users\user\Downloads\146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76728" y="3789040"/>
            <a:ext cx="1867272" cy="1400454"/>
          </a:xfrm>
          <a:prstGeom prst="rect">
            <a:avLst/>
          </a:prstGeom>
          <a:noFill/>
        </p:spPr>
      </p:pic>
      <p:pic>
        <p:nvPicPr>
          <p:cNvPr id="2055" name="Picture 7" descr="C:\Users\user\Downloads\0_67001_8fead0ef_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332656"/>
            <a:ext cx="1944216" cy="1473351"/>
          </a:xfrm>
          <a:prstGeom prst="rect">
            <a:avLst/>
          </a:prstGeom>
          <a:noFill/>
        </p:spPr>
      </p:pic>
      <p:pic>
        <p:nvPicPr>
          <p:cNvPr id="2056" name="Picture 8" descr="C:\Users\user\Downloads\T142sch1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51520" y="1916832"/>
            <a:ext cx="1796819" cy="1347614"/>
          </a:xfrm>
          <a:prstGeom prst="rect">
            <a:avLst/>
          </a:prstGeom>
          <a:noFill/>
        </p:spPr>
      </p:pic>
      <p:pic>
        <p:nvPicPr>
          <p:cNvPr id="2057" name="Picture 9" descr="C:\Users\user\Downloads\i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528" y="3573016"/>
            <a:ext cx="1247775" cy="1428750"/>
          </a:xfrm>
          <a:prstGeom prst="rect">
            <a:avLst/>
          </a:prstGeom>
          <a:noFill/>
        </p:spPr>
      </p:pic>
      <p:pic>
        <p:nvPicPr>
          <p:cNvPr id="1026" name="Picture 2" descr="C:\Users\user\Downloads\lifebuoy_enl.jpg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236296" y="5396533"/>
            <a:ext cx="1461467" cy="1461467"/>
          </a:xfrm>
          <a:prstGeom prst="rect">
            <a:avLst/>
          </a:prstGeom>
          <a:noFill/>
        </p:spPr>
      </p:pic>
      <p:pic>
        <p:nvPicPr>
          <p:cNvPr id="1027" name="Picture 3" descr="C:\Users\user\Downloads\82370480_O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4869160"/>
            <a:ext cx="1811859" cy="219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276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404664"/>
            <a:ext cx="4458717" cy="6107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wnloads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544948" cy="6408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Пролив Загадок</a:t>
            </a:r>
            <a:endParaRPr lang="ru-RU" dirty="0"/>
          </a:p>
        </p:txBody>
      </p:sp>
      <p:pic>
        <p:nvPicPr>
          <p:cNvPr id="4099" name="Picture 3" descr="C:\Users\user\Downloads\pic.ph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24744"/>
            <a:ext cx="7225891" cy="5446380"/>
          </a:xfrm>
          <a:prstGeom prst="rect">
            <a:avLst/>
          </a:prstGeom>
          <a:noFill/>
        </p:spPr>
      </p:pic>
      <p:pic>
        <p:nvPicPr>
          <p:cNvPr id="4100" name="Picture 4" descr="C:\Users\user\Downloads\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836712"/>
            <a:ext cx="1962150" cy="1428750"/>
          </a:xfrm>
          <a:prstGeom prst="rect">
            <a:avLst/>
          </a:prstGeom>
          <a:noFill/>
        </p:spPr>
      </p:pic>
      <p:pic>
        <p:nvPicPr>
          <p:cNvPr id="4101" name="Picture 5" descr="C:\Users\user\Downloads\ж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4" y="5085184"/>
            <a:ext cx="1962150" cy="1428750"/>
          </a:xfrm>
          <a:prstGeom prst="rect">
            <a:avLst/>
          </a:prstGeom>
          <a:noFill/>
        </p:spPr>
      </p:pic>
      <p:pic>
        <p:nvPicPr>
          <p:cNvPr id="4102" name="Picture 6" descr="C:\Users\user\Downloads\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2852936"/>
            <a:ext cx="1962150" cy="1428750"/>
          </a:xfrm>
          <a:prstGeom prst="rect">
            <a:avLst/>
          </a:prstGeom>
          <a:noFill/>
        </p:spPr>
      </p:pic>
      <p:pic>
        <p:nvPicPr>
          <p:cNvPr id="4103" name="Picture 7" descr="C:\Users\user\Downloads\9b3b30d7d38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2636912"/>
            <a:ext cx="2143125" cy="1562100"/>
          </a:xfrm>
          <a:prstGeom prst="rect">
            <a:avLst/>
          </a:prstGeom>
          <a:noFill/>
        </p:spPr>
      </p:pic>
      <p:pic>
        <p:nvPicPr>
          <p:cNvPr id="13" name="Picture 2" descr="C:\Users\user\Downloads\img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260648"/>
            <a:ext cx="2081204" cy="1560903"/>
          </a:xfrm>
          <a:prstGeom prst="rect">
            <a:avLst/>
          </a:prstGeom>
          <a:noFill/>
        </p:spPr>
      </p:pic>
      <p:pic>
        <p:nvPicPr>
          <p:cNvPr id="14" name="Picture 3" descr="C:\Users\user\Downloads\р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522920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Arial Black" pitchFamily="34" charset="0"/>
                <a:cs typeface="Aharoni" pitchFamily="2" charset="-79"/>
              </a:rPr>
              <a:t>Р Ж Д У А Б</a:t>
            </a:r>
            <a:endParaRPr lang="ru-RU" sz="66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2996952"/>
            <a:ext cx="56803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latin typeface="Arial Black" pitchFamily="34" charset="0"/>
              </a:rPr>
              <a:t>Д Р У Ж Б А</a:t>
            </a:r>
            <a:endParaRPr lang="ru-RU" sz="6600" dirty="0">
              <a:latin typeface="Arial Black" pitchFamily="34" charset="0"/>
            </a:endParaRPr>
          </a:p>
        </p:txBody>
      </p:sp>
      <p:pic>
        <p:nvPicPr>
          <p:cNvPr id="5124" name="Picture 4" descr="C:\Users\user\Downloads\img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598" y="4725144"/>
            <a:ext cx="2843808" cy="2132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C:\Users\user\Downloads\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4797152"/>
            <a:ext cx="2555776" cy="1916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6" name="Picture 6" descr="C:\Users\user\Downloads\s3img_8916115_127_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4725144"/>
            <a:ext cx="2555776" cy="1916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 «</a:t>
            </a:r>
            <a:r>
              <a:rPr lang="ru-RU" dirty="0" err="1" smtClean="0"/>
              <a:t>Незнайкины</a:t>
            </a:r>
            <a:r>
              <a:rPr lang="ru-RU" dirty="0" smtClean="0"/>
              <a:t> буквы»</a:t>
            </a:r>
            <a:endParaRPr lang="ru-RU" dirty="0"/>
          </a:p>
        </p:txBody>
      </p:sp>
      <p:pic>
        <p:nvPicPr>
          <p:cNvPr id="6146" name="Picture 2" descr="C:\Users\user\Downloads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196752"/>
            <a:ext cx="7068277" cy="5472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 «Буквоедки»</a:t>
            </a:r>
            <a:endParaRPr lang="ru-RU" dirty="0"/>
          </a:p>
        </p:txBody>
      </p:sp>
      <p:pic>
        <p:nvPicPr>
          <p:cNvPr id="7170" name="Picture 2" descr="C:\Users\user\Downloads\3-litera-g-malediw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24744"/>
            <a:ext cx="5040561" cy="3377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4797152"/>
            <a:ext cx="61206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latin typeface="Arial Black" pitchFamily="34" charset="0"/>
              </a:rPr>
              <a:t>Вс</a:t>
            </a:r>
            <a:r>
              <a:rPr lang="ru-RU" sz="4000" b="1" dirty="0" smtClean="0">
                <a:latin typeface="Arial Black" pitchFamily="34" charset="0"/>
              </a:rPr>
              <a:t> ко у      ми а</a:t>
            </a:r>
          </a:p>
          <a:p>
            <a:r>
              <a:rPr lang="ru-RU" sz="4000" b="1" dirty="0" smtClean="0">
                <a:latin typeface="Arial Black" pitchFamily="34" charset="0"/>
              </a:rPr>
              <a:t> </a:t>
            </a:r>
            <a:r>
              <a:rPr lang="ru-RU" sz="4000" b="1" dirty="0" err="1" smtClean="0">
                <a:latin typeface="Arial Black" pitchFamily="34" charset="0"/>
              </a:rPr>
              <a:t>р</a:t>
            </a:r>
            <a:r>
              <a:rPr lang="ru-RU" sz="4000" b="1" dirty="0" smtClean="0">
                <a:latin typeface="Arial Black" pitchFamily="34" charset="0"/>
              </a:rPr>
              <a:t> </a:t>
            </a:r>
            <a:r>
              <a:rPr lang="ru-RU" sz="4000" b="1" dirty="0" err="1" smtClean="0">
                <a:latin typeface="Arial Black" pitchFamily="34" charset="0"/>
              </a:rPr>
              <a:t>дная</a:t>
            </a:r>
            <a:r>
              <a:rPr lang="ru-RU" sz="4000" b="1" dirty="0" smtClean="0">
                <a:latin typeface="Arial Black" pitchFamily="34" charset="0"/>
              </a:rPr>
              <a:t>   </a:t>
            </a:r>
            <a:r>
              <a:rPr lang="ru-RU" sz="4000" b="1" dirty="0" err="1" smtClean="0">
                <a:latin typeface="Arial Black" pitchFamily="34" charset="0"/>
              </a:rPr>
              <a:t>ст</a:t>
            </a:r>
            <a:r>
              <a:rPr lang="ru-RU" sz="4000" b="1" dirty="0" smtClean="0">
                <a:latin typeface="Arial Black" pitchFamily="34" charset="0"/>
              </a:rPr>
              <a:t>  </a:t>
            </a:r>
            <a:r>
              <a:rPr lang="ru-RU" sz="4000" b="1" dirty="0" err="1" smtClean="0">
                <a:latin typeface="Arial Black" pitchFamily="34" charset="0"/>
              </a:rPr>
              <a:t>ро</a:t>
            </a:r>
            <a:r>
              <a:rPr lang="ru-RU" sz="4000" b="1" dirty="0" smtClean="0">
                <a:latin typeface="Arial Black" pitchFamily="34" charset="0"/>
              </a:rPr>
              <a:t>  а.</a:t>
            </a:r>
            <a:endParaRPr lang="ru-RU" sz="4000" dirty="0" smtClean="0"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 «Буквоедки»</a:t>
            </a:r>
            <a:endParaRPr lang="ru-RU" dirty="0"/>
          </a:p>
        </p:txBody>
      </p:sp>
      <p:pic>
        <p:nvPicPr>
          <p:cNvPr id="3" name="Picture 2" descr="C:\Users\user\Downloads\3-litera-g-malediw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24744"/>
            <a:ext cx="5040561" cy="3377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5085184"/>
            <a:ext cx="49119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Всякому мила </a:t>
            </a:r>
          </a:p>
          <a:p>
            <a:r>
              <a:rPr lang="ru-RU" sz="4000" b="1" dirty="0" smtClean="0">
                <a:latin typeface="Arial Black" pitchFamily="34" charset="0"/>
              </a:rPr>
              <a:t>родная сторона.</a:t>
            </a:r>
            <a:endParaRPr lang="ru-RU" sz="4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0_50a01_aa4679ec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307" y="260648"/>
            <a:ext cx="8986599" cy="6408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user\Downloads\88735045-74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7616" y="2663359"/>
            <a:ext cx="3456384" cy="4194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339739047_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80"/>
            <a:ext cx="9144000" cy="6847841"/>
          </a:xfrm>
          <a:prstGeom prst="rect">
            <a:avLst/>
          </a:prstGeom>
          <a:noFill/>
        </p:spPr>
      </p:pic>
      <p:pic>
        <p:nvPicPr>
          <p:cNvPr id="2051" name="Picture 3" descr="C:\Users\user\Downloads\619_6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4224064"/>
            <a:ext cx="3563888" cy="2633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48</Words>
  <Application>Microsoft Office PowerPoint</Application>
  <PresentationFormat>Экран (4:3)</PresentationFormat>
  <Paragraphs>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Прощание с азбукой</vt:lpstr>
      <vt:lpstr>Слайд 2</vt:lpstr>
      <vt:lpstr>Пролив Загадок</vt:lpstr>
      <vt:lpstr>Р Ж Д У А Б</vt:lpstr>
      <vt:lpstr>Остров «Незнайкины буквы»</vt:lpstr>
      <vt:lpstr>Остров «Буквоедки»</vt:lpstr>
      <vt:lpstr>Остров «Буквоедки»</vt:lpstr>
      <vt:lpstr>Слайд 8</vt:lpstr>
      <vt:lpstr>Слайд 9</vt:lpstr>
      <vt:lpstr>Слайд 10</vt:lpstr>
      <vt:lpstr>Слайд 11</vt:lpstr>
      <vt:lpstr>Слайд 12</vt:lpstr>
      <vt:lpstr>Слайд 13</vt:lpstr>
      <vt:lpstr>Азбука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Прощание с азбукой</dc:title>
  <dc:creator>user</dc:creator>
  <cp:lastModifiedBy>user</cp:lastModifiedBy>
  <cp:revision>30</cp:revision>
  <dcterms:created xsi:type="dcterms:W3CDTF">2015-02-07T14:23:04Z</dcterms:created>
  <dcterms:modified xsi:type="dcterms:W3CDTF">2016-01-10T16:59:50Z</dcterms:modified>
</cp:coreProperties>
</file>