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1" r:id="rId2"/>
    <p:sldId id="267" r:id="rId3"/>
    <p:sldId id="257" r:id="rId4"/>
    <p:sldId id="259" r:id="rId5"/>
    <p:sldId id="260" r:id="rId6"/>
    <p:sldId id="263" r:id="rId7"/>
    <p:sldId id="264" r:id="rId8"/>
    <p:sldId id="265" r:id="rId9"/>
    <p:sldId id="268" r:id="rId10"/>
    <p:sldId id="270" r:id="rId11"/>
    <p:sldId id="273" r:id="rId12"/>
    <p:sldId id="272" r:id="rId13"/>
    <p:sldId id="2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281F"/>
    <a:srgbClr val="42290E"/>
    <a:srgbClr val="4931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A6F556-8DB0-4F7D-8546-71630A38F4AA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12E03A-922B-44A1-BE48-D3941358EB53}">
      <dgm:prSet phldrT="[Текст]"/>
      <dgm:spPr/>
      <dgm:t>
        <a:bodyPr/>
        <a:lstStyle/>
        <a:p>
          <a:r>
            <a:rPr lang="ru-RU" dirty="0" smtClean="0"/>
            <a:t>Биологические</a:t>
          </a:r>
          <a:endParaRPr lang="ru-RU" dirty="0"/>
        </a:p>
      </dgm:t>
    </dgm:pt>
    <dgm:pt modelId="{77D913C9-CC8E-435F-A253-015FD470952F}" type="parTrans" cxnId="{8E10C2E9-17B5-492A-AA0A-A9F852709410}">
      <dgm:prSet/>
      <dgm:spPr/>
      <dgm:t>
        <a:bodyPr/>
        <a:lstStyle/>
        <a:p>
          <a:endParaRPr lang="ru-RU"/>
        </a:p>
      </dgm:t>
    </dgm:pt>
    <dgm:pt modelId="{56794688-D8A3-410B-B91A-C0308844CB8B}" type="sibTrans" cxnId="{8E10C2E9-17B5-492A-AA0A-A9F852709410}">
      <dgm:prSet/>
      <dgm:spPr/>
      <dgm:t>
        <a:bodyPr/>
        <a:lstStyle/>
        <a:p>
          <a:endParaRPr lang="ru-RU"/>
        </a:p>
      </dgm:t>
    </dgm:pt>
    <dgm:pt modelId="{CB149DEB-6C50-400E-AD73-D6AA0400C89F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патология беременности </a:t>
          </a:r>
          <a:endParaRPr lang="ru-RU" sz="20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8C8B976-1E04-4976-8F09-65E0ACDB0929}" type="parTrans" cxnId="{A310EBAE-32A8-49E7-8A8F-8AEFDF60BCD4}">
      <dgm:prSet/>
      <dgm:spPr/>
      <dgm:t>
        <a:bodyPr/>
        <a:lstStyle/>
        <a:p>
          <a:endParaRPr lang="ru-RU"/>
        </a:p>
      </dgm:t>
    </dgm:pt>
    <dgm:pt modelId="{1DE123D0-8CB1-487F-B485-264E1379CE00}" type="sibTrans" cxnId="{A310EBAE-32A8-49E7-8A8F-8AEFDF60BCD4}">
      <dgm:prSet/>
      <dgm:spPr/>
      <dgm:t>
        <a:bodyPr/>
        <a:lstStyle/>
        <a:p>
          <a:endParaRPr lang="ru-RU"/>
        </a:p>
      </dgm:t>
    </dgm:pt>
    <dgm:pt modelId="{4DD5B0E2-7D09-4A3F-950C-96A22B45B6FA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недоношенность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459519A6-B050-4B86-8DFE-379E193D69C8}" type="parTrans" cxnId="{DBB68E17-2054-45F6-BC2F-E6DE235E8F87}">
      <dgm:prSet/>
      <dgm:spPr/>
      <dgm:t>
        <a:bodyPr/>
        <a:lstStyle/>
        <a:p>
          <a:endParaRPr lang="ru-RU"/>
        </a:p>
      </dgm:t>
    </dgm:pt>
    <dgm:pt modelId="{B2F4F855-A9EA-4833-84AC-1FC15AB696E4}" type="sibTrans" cxnId="{DBB68E17-2054-45F6-BC2F-E6DE235E8F87}">
      <dgm:prSet/>
      <dgm:spPr/>
      <dgm:t>
        <a:bodyPr/>
        <a:lstStyle/>
        <a:p>
          <a:endParaRPr lang="ru-RU"/>
        </a:p>
      </dgm:t>
    </dgm:pt>
    <dgm:pt modelId="{6A73B56B-068B-4AF6-B255-62262A20C575}">
      <dgm:prSet phldrT="[Текст]"/>
      <dgm:spPr/>
      <dgm:t>
        <a:bodyPr/>
        <a:lstStyle/>
        <a:p>
          <a:r>
            <a:rPr lang="ru-RU" dirty="0" smtClean="0"/>
            <a:t>Социальные</a:t>
          </a:r>
          <a:endParaRPr lang="ru-RU" dirty="0"/>
        </a:p>
      </dgm:t>
    </dgm:pt>
    <dgm:pt modelId="{7B9346A1-57FC-4E2B-A196-DE6051B56312}" type="parTrans" cxnId="{980A6FBA-BDE0-40AB-BDEC-3DA4E0A9F3C2}">
      <dgm:prSet/>
      <dgm:spPr/>
      <dgm:t>
        <a:bodyPr/>
        <a:lstStyle/>
        <a:p>
          <a:endParaRPr lang="ru-RU"/>
        </a:p>
      </dgm:t>
    </dgm:pt>
    <dgm:pt modelId="{4BD60F8C-719B-42C9-BB81-516FEDDD2671}" type="sibTrans" cxnId="{980A6FBA-BDE0-40AB-BDEC-3DA4E0A9F3C2}">
      <dgm:prSet/>
      <dgm:spPr/>
      <dgm:t>
        <a:bodyPr/>
        <a:lstStyle/>
        <a:p>
          <a:endParaRPr lang="ru-RU"/>
        </a:p>
      </dgm:t>
    </dgm:pt>
    <dgm:pt modelId="{8D70E0AB-136D-4BA3-BC51-EE6A45AB4BDF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длительное ограничение жизнедеятельности ребенка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55A9971-2993-4063-BE2A-A8EAB4446827}" type="parTrans" cxnId="{4C96CB24-F172-4A88-B17C-A4C548913E92}">
      <dgm:prSet/>
      <dgm:spPr/>
      <dgm:t>
        <a:bodyPr/>
        <a:lstStyle/>
        <a:p>
          <a:endParaRPr lang="ru-RU"/>
        </a:p>
      </dgm:t>
    </dgm:pt>
    <dgm:pt modelId="{04523FEB-77D5-4C2F-BF57-E1DF350040ED}" type="sibTrans" cxnId="{4C96CB24-F172-4A88-B17C-A4C548913E92}">
      <dgm:prSet/>
      <dgm:spPr/>
      <dgm:t>
        <a:bodyPr/>
        <a:lstStyle/>
        <a:p>
          <a:endParaRPr lang="ru-RU"/>
        </a:p>
      </dgm:t>
    </dgm:pt>
    <dgm:pt modelId="{3C21AA68-9F82-4D00-A901-1337B9EEF939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неблагоприятные условия воспитания, частые психотравмирующие ситуации в жизни ребенка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0DB04F58-FA6A-4C3B-A63D-8C6DE96C7852}" type="parTrans" cxnId="{67E8B77D-2489-4716-9C64-16D84BF88CEE}">
      <dgm:prSet/>
      <dgm:spPr/>
      <dgm:t>
        <a:bodyPr/>
        <a:lstStyle/>
        <a:p>
          <a:endParaRPr lang="ru-RU"/>
        </a:p>
      </dgm:t>
    </dgm:pt>
    <dgm:pt modelId="{B297539C-E584-4875-B846-D9FFB09892CB}" type="sibTrans" cxnId="{67E8B77D-2489-4716-9C64-16D84BF88CEE}">
      <dgm:prSet/>
      <dgm:spPr/>
      <dgm:t>
        <a:bodyPr/>
        <a:lstStyle/>
        <a:p>
          <a:endParaRPr lang="ru-RU"/>
        </a:p>
      </dgm:t>
    </dgm:pt>
    <dgm:pt modelId="{DC7E3DD4-FCCA-4C69-8036-6B0A93C31C07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асфиксия и травмы при родах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C384D216-9869-4ADC-A0B8-D4CAD91604FF}" type="parTrans" cxnId="{108838A2-D53B-424F-A494-B50578D7752E}">
      <dgm:prSet/>
      <dgm:spPr/>
      <dgm:t>
        <a:bodyPr/>
        <a:lstStyle/>
        <a:p>
          <a:endParaRPr lang="ru-RU"/>
        </a:p>
      </dgm:t>
    </dgm:pt>
    <dgm:pt modelId="{1FBBB368-8C4D-4E69-BFB1-F919AE0D3640}" type="sibTrans" cxnId="{108838A2-D53B-424F-A494-B50578D7752E}">
      <dgm:prSet/>
      <dgm:spPr/>
      <dgm:t>
        <a:bodyPr/>
        <a:lstStyle/>
        <a:p>
          <a:endParaRPr lang="ru-RU"/>
        </a:p>
      </dgm:t>
    </dgm:pt>
    <dgm:pt modelId="{19F49853-3B1B-46F2-8212-6AEA3C000B91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заболевания инфекционного, токсического и травматического характера на ранних этапах развития ребенка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F4A75BA1-4BFF-44BD-AFF7-525192F443C3}" type="parTrans" cxnId="{46C4A7EB-2667-48C8-AE9E-38E7E552B4F5}">
      <dgm:prSet/>
      <dgm:spPr/>
      <dgm:t>
        <a:bodyPr/>
        <a:lstStyle/>
        <a:p>
          <a:endParaRPr lang="ru-RU"/>
        </a:p>
      </dgm:t>
    </dgm:pt>
    <dgm:pt modelId="{79BB2C95-E833-4434-885F-E59516D18081}" type="sibTrans" cxnId="{46C4A7EB-2667-48C8-AE9E-38E7E552B4F5}">
      <dgm:prSet/>
      <dgm:spPr/>
      <dgm:t>
        <a:bodyPr/>
        <a:lstStyle/>
        <a:p>
          <a:endParaRPr lang="ru-RU"/>
        </a:p>
      </dgm:t>
    </dgm:pt>
    <dgm:pt modelId="{6780E22A-0338-4D71-96DC-D898404E155C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генетическая обусловленность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0209D981-9551-417C-9AC1-C45FF8BC0B35}" type="parTrans" cxnId="{3E3A8B78-1B1C-46FF-A179-4C077D261728}">
      <dgm:prSet/>
      <dgm:spPr/>
      <dgm:t>
        <a:bodyPr/>
        <a:lstStyle/>
        <a:p>
          <a:endParaRPr lang="ru-RU"/>
        </a:p>
      </dgm:t>
    </dgm:pt>
    <dgm:pt modelId="{B73D867E-FE2A-4766-B60B-F9E67027A436}" type="sibTrans" cxnId="{3E3A8B78-1B1C-46FF-A179-4C077D261728}">
      <dgm:prSet/>
      <dgm:spPr/>
      <dgm:t>
        <a:bodyPr/>
        <a:lstStyle/>
        <a:p>
          <a:endParaRPr lang="ru-RU"/>
        </a:p>
      </dgm:t>
    </dgm:pt>
    <dgm:pt modelId="{B0C24EF0-B852-478E-BBBB-70E04839355E}" type="pres">
      <dgm:prSet presAssocID="{1FA6F556-8DB0-4F7D-8546-71630A38F4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4DE386-AA69-4CE8-8DE9-157EB65AE975}" type="pres">
      <dgm:prSet presAssocID="{DD12E03A-922B-44A1-BE48-D3941358EB53}" presName="vertFlow" presStyleCnt="0"/>
      <dgm:spPr/>
    </dgm:pt>
    <dgm:pt modelId="{017A4921-C932-4613-AD93-93A43D2DC405}" type="pres">
      <dgm:prSet presAssocID="{DD12E03A-922B-44A1-BE48-D3941358EB53}" presName="header" presStyleLbl="node1" presStyleIdx="0" presStyleCnt="2" custLinFactNeighborX="-1214" custLinFactNeighborY="-40158"/>
      <dgm:spPr/>
      <dgm:t>
        <a:bodyPr/>
        <a:lstStyle/>
        <a:p>
          <a:endParaRPr lang="ru-RU"/>
        </a:p>
      </dgm:t>
    </dgm:pt>
    <dgm:pt modelId="{BCECEC09-FF06-4849-B0A1-675B2EDBC120}" type="pres">
      <dgm:prSet presAssocID="{D8C8B976-1E04-4976-8F09-65E0ACDB0929}" presName="parTrans" presStyleLbl="sibTrans2D1" presStyleIdx="0" presStyleCnt="7"/>
      <dgm:spPr/>
      <dgm:t>
        <a:bodyPr/>
        <a:lstStyle/>
        <a:p>
          <a:endParaRPr lang="ru-RU"/>
        </a:p>
      </dgm:t>
    </dgm:pt>
    <dgm:pt modelId="{8B17B762-100B-4889-A8E8-393E00B1B1D6}" type="pres">
      <dgm:prSet presAssocID="{CB149DEB-6C50-400E-AD73-D6AA0400C89F}" presName="child" presStyleLbl="alignAccFollowNode1" presStyleIdx="0" presStyleCnt="7" custScaleX="146597" custLinFactNeighborX="-4096" custLinFactNeighborY="-601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456C18-FA50-4086-98B1-283FFB647757}" type="pres">
      <dgm:prSet presAssocID="{1DE123D0-8CB1-487F-B485-264E1379CE00}" presName="sibTrans" presStyleLbl="sibTrans2D1" presStyleIdx="1" presStyleCnt="7"/>
      <dgm:spPr/>
      <dgm:t>
        <a:bodyPr/>
        <a:lstStyle/>
        <a:p>
          <a:endParaRPr lang="ru-RU"/>
        </a:p>
      </dgm:t>
    </dgm:pt>
    <dgm:pt modelId="{5A5C58E5-8F20-4091-9149-B32CD0102AAB}" type="pres">
      <dgm:prSet presAssocID="{4DD5B0E2-7D09-4A3F-950C-96A22B45B6FA}" presName="child" presStyleLbl="alignAccFollowNode1" presStyleIdx="1" presStyleCnt="7" custScaleX="146597" custLinFactNeighborX="-1187" custLinFactNeighborY="-802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BBD824-9643-47A9-91E6-D554717F04BC}" type="pres">
      <dgm:prSet presAssocID="{B2F4F855-A9EA-4833-84AC-1FC15AB696E4}" presName="sibTrans" presStyleLbl="sibTrans2D1" presStyleIdx="2" presStyleCnt="7"/>
      <dgm:spPr/>
      <dgm:t>
        <a:bodyPr/>
        <a:lstStyle/>
        <a:p>
          <a:endParaRPr lang="ru-RU"/>
        </a:p>
      </dgm:t>
    </dgm:pt>
    <dgm:pt modelId="{6CD902AD-0439-4846-9448-6E3B7A629816}" type="pres">
      <dgm:prSet presAssocID="{DC7E3DD4-FCCA-4C69-8036-6B0A93C31C07}" presName="child" presStyleLbl="alignAccFollowNode1" presStyleIdx="2" presStyleCnt="7" custScaleX="146597" custLinFactY="-82" custLinFactNeighborX="-118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0EB8EF-E171-4409-B37F-DB535E5BE107}" type="pres">
      <dgm:prSet presAssocID="{1FBBB368-8C4D-4E69-BFB1-F919AE0D3640}" presName="sibTrans" presStyleLbl="sibTrans2D1" presStyleIdx="3" presStyleCnt="7"/>
      <dgm:spPr/>
      <dgm:t>
        <a:bodyPr/>
        <a:lstStyle/>
        <a:p>
          <a:endParaRPr lang="ru-RU"/>
        </a:p>
      </dgm:t>
    </dgm:pt>
    <dgm:pt modelId="{6CC99D3D-AD3E-46AF-BF72-37B22E7DFE52}" type="pres">
      <dgm:prSet presAssocID="{19F49853-3B1B-46F2-8212-6AEA3C000B91}" presName="child" presStyleLbl="alignAccFollowNode1" presStyleIdx="3" presStyleCnt="7" custScaleX="146597" custScaleY="171726" custLinFactNeighborX="933" custLinFactNeighborY="-675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A7BA2E-C59B-4E2B-9545-98BA1B6E9548}" type="pres">
      <dgm:prSet presAssocID="{79BB2C95-E833-4434-885F-E59516D18081}" presName="sibTrans" presStyleLbl="sibTrans2D1" presStyleIdx="4" presStyleCnt="7"/>
      <dgm:spPr/>
      <dgm:t>
        <a:bodyPr/>
        <a:lstStyle/>
        <a:p>
          <a:endParaRPr lang="ru-RU"/>
        </a:p>
      </dgm:t>
    </dgm:pt>
    <dgm:pt modelId="{81660C41-A2CF-4447-91D5-8DC2B1D4B1FD}" type="pres">
      <dgm:prSet presAssocID="{6780E22A-0338-4D71-96DC-D898404E155C}" presName="child" presStyleLbl="alignAccFollowNode1" presStyleIdx="4" presStyleCnt="7" custScaleX="146597" custLinFactNeighborX="933" custLinFactNeighborY="-550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63183F-3CE2-428E-8692-6F3C130E2198}" type="pres">
      <dgm:prSet presAssocID="{DD12E03A-922B-44A1-BE48-D3941358EB53}" presName="hSp" presStyleCnt="0"/>
      <dgm:spPr/>
    </dgm:pt>
    <dgm:pt modelId="{C52B0FD8-7E8D-44B3-A133-E349C08EBFD1}" type="pres">
      <dgm:prSet presAssocID="{6A73B56B-068B-4AF6-B255-62262A20C575}" presName="vertFlow" presStyleCnt="0"/>
      <dgm:spPr/>
    </dgm:pt>
    <dgm:pt modelId="{6A463A03-3BEA-4535-B45E-4AD69FC13F19}" type="pres">
      <dgm:prSet presAssocID="{6A73B56B-068B-4AF6-B255-62262A20C575}" presName="header" presStyleLbl="node1" presStyleIdx="1" presStyleCnt="2"/>
      <dgm:spPr/>
      <dgm:t>
        <a:bodyPr/>
        <a:lstStyle/>
        <a:p>
          <a:endParaRPr lang="ru-RU"/>
        </a:p>
      </dgm:t>
    </dgm:pt>
    <dgm:pt modelId="{D43AD038-1555-4359-8498-A6098EA5371A}" type="pres">
      <dgm:prSet presAssocID="{155A9971-2993-4063-BE2A-A8EAB4446827}" presName="parTrans" presStyleLbl="sibTrans2D1" presStyleIdx="5" presStyleCnt="7"/>
      <dgm:spPr/>
      <dgm:t>
        <a:bodyPr/>
        <a:lstStyle/>
        <a:p>
          <a:endParaRPr lang="ru-RU"/>
        </a:p>
      </dgm:t>
    </dgm:pt>
    <dgm:pt modelId="{5F0F974A-8D0A-44CC-849B-A668F21B6F4F}" type="pres">
      <dgm:prSet presAssocID="{8D70E0AB-136D-4BA3-BC51-EE6A45AB4BDF}" presName="child" presStyleLbl="alignAccFollowNode1" presStyleIdx="5" presStyleCnt="7" custScaleX="1434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F66B7E-40EB-4DF5-A058-374111E183B6}" type="pres">
      <dgm:prSet presAssocID="{04523FEB-77D5-4C2F-BF57-E1DF350040ED}" presName="sibTrans" presStyleLbl="sibTrans2D1" presStyleIdx="6" presStyleCnt="7"/>
      <dgm:spPr/>
      <dgm:t>
        <a:bodyPr/>
        <a:lstStyle/>
        <a:p>
          <a:endParaRPr lang="ru-RU"/>
        </a:p>
      </dgm:t>
    </dgm:pt>
    <dgm:pt modelId="{CD08B3D0-9B40-4E5D-8321-C683983FAD21}" type="pres">
      <dgm:prSet presAssocID="{3C21AA68-9F82-4D00-A901-1337B9EEF939}" presName="child" presStyleLbl="alignAccFollowNode1" presStyleIdx="6" presStyleCnt="7" custScaleX="143433" custScaleY="2241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8838A2-D53B-424F-A494-B50578D7752E}" srcId="{DD12E03A-922B-44A1-BE48-D3941358EB53}" destId="{DC7E3DD4-FCCA-4C69-8036-6B0A93C31C07}" srcOrd="2" destOrd="0" parTransId="{C384D216-9869-4ADC-A0B8-D4CAD91604FF}" sibTransId="{1FBBB368-8C4D-4E69-BFB1-F919AE0D3640}"/>
    <dgm:cxn modelId="{3A68DB38-C498-41F7-92FD-7482305EF60C}" type="presOf" srcId="{79BB2C95-E833-4434-885F-E59516D18081}" destId="{9FA7BA2E-C59B-4E2B-9545-98BA1B6E9548}" srcOrd="0" destOrd="0" presId="urn:microsoft.com/office/officeart/2005/8/layout/lProcess1"/>
    <dgm:cxn modelId="{794A0824-3292-4C42-8882-FB96FA21759B}" type="presOf" srcId="{D8C8B976-1E04-4976-8F09-65E0ACDB0929}" destId="{BCECEC09-FF06-4849-B0A1-675B2EDBC120}" srcOrd="0" destOrd="0" presId="urn:microsoft.com/office/officeart/2005/8/layout/lProcess1"/>
    <dgm:cxn modelId="{AD5502E4-D24E-49B8-8716-94DBC8D9C283}" type="presOf" srcId="{DC7E3DD4-FCCA-4C69-8036-6B0A93C31C07}" destId="{6CD902AD-0439-4846-9448-6E3B7A629816}" srcOrd="0" destOrd="0" presId="urn:microsoft.com/office/officeart/2005/8/layout/lProcess1"/>
    <dgm:cxn modelId="{D753A4CD-F5B7-41BA-8782-B7D968FC5CE6}" type="presOf" srcId="{1FBBB368-8C4D-4E69-BFB1-F919AE0D3640}" destId="{760EB8EF-E171-4409-B37F-DB535E5BE107}" srcOrd="0" destOrd="0" presId="urn:microsoft.com/office/officeart/2005/8/layout/lProcess1"/>
    <dgm:cxn modelId="{A9BD91F9-7DB0-4E28-885B-54BCEFC8A6E1}" type="presOf" srcId="{6780E22A-0338-4D71-96DC-D898404E155C}" destId="{81660C41-A2CF-4447-91D5-8DC2B1D4B1FD}" srcOrd="0" destOrd="0" presId="urn:microsoft.com/office/officeart/2005/8/layout/lProcess1"/>
    <dgm:cxn modelId="{3D1214BD-6BA6-439F-96E4-278F2DEAF1B6}" type="presOf" srcId="{1DE123D0-8CB1-487F-B485-264E1379CE00}" destId="{62456C18-FA50-4086-98B1-283FFB647757}" srcOrd="0" destOrd="0" presId="urn:microsoft.com/office/officeart/2005/8/layout/lProcess1"/>
    <dgm:cxn modelId="{4F76EBFD-B2DE-4D34-8B8B-034B71B81A6F}" type="presOf" srcId="{155A9971-2993-4063-BE2A-A8EAB4446827}" destId="{D43AD038-1555-4359-8498-A6098EA5371A}" srcOrd="0" destOrd="0" presId="urn:microsoft.com/office/officeart/2005/8/layout/lProcess1"/>
    <dgm:cxn modelId="{C95649AA-7051-455F-BC06-5EFF942A8944}" type="presOf" srcId="{B2F4F855-A9EA-4833-84AC-1FC15AB696E4}" destId="{21BBD824-9643-47A9-91E6-D554717F04BC}" srcOrd="0" destOrd="0" presId="urn:microsoft.com/office/officeart/2005/8/layout/lProcess1"/>
    <dgm:cxn modelId="{980A6FBA-BDE0-40AB-BDEC-3DA4E0A9F3C2}" srcId="{1FA6F556-8DB0-4F7D-8546-71630A38F4AA}" destId="{6A73B56B-068B-4AF6-B255-62262A20C575}" srcOrd="1" destOrd="0" parTransId="{7B9346A1-57FC-4E2B-A196-DE6051B56312}" sibTransId="{4BD60F8C-719B-42C9-BB81-516FEDDD2671}"/>
    <dgm:cxn modelId="{8E10C2E9-17B5-492A-AA0A-A9F852709410}" srcId="{1FA6F556-8DB0-4F7D-8546-71630A38F4AA}" destId="{DD12E03A-922B-44A1-BE48-D3941358EB53}" srcOrd="0" destOrd="0" parTransId="{77D913C9-CC8E-435F-A253-015FD470952F}" sibTransId="{56794688-D8A3-410B-B91A-C0308844CB8B}"/>
    <dgm:cxn modelId="{8F02C630-D261-4DB4-9E59-7266A34FB568}" type="presOf" srcId="{4DD5B0E2-7D09-4A3F-950C-96A22B45B6FA}" destId="{5A5C58E5-8F20-4091-9149-B32CD0102AAB}" srcOrd="0" destOrd="0" presId="urn:microsoft.com/office/officeart/2005/8/layout/lProcess1"/>
    <dgm:cxn modelId="{67E8B77D-2489-4716-9C64-16D84BF88CEE}" srcId="{6A73B56B-068B-4AF6-B255-62262A20C575}" destId="{3C21AA68-9F82-4D00-A901-1337B9EEF939}" srcOrd="1" destOrd="0" parTransId="{0DB04F58-FA6A-4C3B-A63D-8C6DE96C7852}" sibTransId="{B297539C-E584-4875-B846-D9FFB09892CB}"/>
    <dgm:cxn modelId="{A310EBAE-32A8-49E7-8A8F-8AEFDF60BCD4}" srcId="{DD12E03A-922B-44A1-BE48-D3941358EB53}" destId="{CB149DEB-6C50-400E-AD73-D6AA0400C89F}" srcOrd="0" destOrd="0" parTransId="{D8C8B976-1E04-4976-8F09-65E0ACDB0929}" sibTransId="{1DE123D0-8CB1-487F-B485-264E1379CE00}"/>
    <dgm:cxn modelId="{15A48EB7-8AC2-4286-9F07-82CBF92A2C2A}" type="presOf" srcId="{8D70E0AB-136D-4BA3-BC51-EE6A45AB4BDF}" destId="{5F0F974A-8D0A-44CC-849B-A668F21B6F4F}" srcOrd="0" destOrd="0" presId="urn:microsoft.com/office/officeart/2005/8/layout/lProcess1"/>
    <dgm:cxn modelId="{55EABA79-B744-4EA9-AAC4-837C0144CCA8}" type="presOf" srcId="{6A73B56B-068B-4AF6-B255-62262A20C575}" destId="{6A463A03-3BEA-4535-B45E-4AD69FC13F19}" srcOrd="0" destOrd="0" presId="urn:microsoft.com/office/officeart/2005/8/layout/lProcess1"/>
    <dgm:cxn modelId="{6353FBA2-86F5-4D98-A788-CF1E5F05247B}" type="presOf" srcId="{3C21AA68-9F82-4D00-A901-1337B9EEF939}" destId="{CD08B3D0-9B40-4E5D-8321-C683983FAD21}" srcOrd="0" destOrd="0" presId="urn:microsoft.com/office/officeart/2005/8/layout/lProcess1"/>
    <dgm:cxn modelId="{F7CD16D1-B2DD-4501-B5C6-4B95132392C1}" type="presOf" srcId="{DD12E03A-922B-44A1-BE48-D3941358EB53}" destId="{017A4921-C932-4613-AD93-93A43D2DC405}" srcOrd="0" destOrd="0" presId="urn:microsoft.com/office/officeart/2005/8/layout/lProcess1"/>
    <dgm:cxn modelId="{4E743663-B294-4612-9817-30E997D72642}" type="presOf" srcId="{19F49853-3B1B-46F2-8212-6AEA3C000B91}" destId="{6CC99D3D-AD3E-46AF-BF72-37B22E7DFE52}" srcOrd="0" destOrd="0" presId="urn:microsoft.com/office/officeart/2005/8/layout/lProcess1"/>
    <dgm:cxn modelId="{E9197524-F50E-476D-AE8F-CCE44AE674CE}" type="presOf" srcId="{1FA6F556-8DB0-4F7D-8546-71630A38F4AA}" destId="{B0C24EF0-B852-478E-BBBB-70E04839355E}" srcOrd="0" destOrd="0" presId="urn:microsoft.com/office/officeart/2005/8/layout/lProcess1"/>
    <dgm:cxn modelId="{4C96CB24-F172-4A88-B17C-A4C548913E92}" srcId="{6A73B56B-068B-4AF6-B255-62262A20C575}" destId="{8D70E0AB-136D-4BA3-BC51-EE6A45AB4BDF}" srcOrd="0" destOrd="0" parTransId="{155A9971-2993-4063-BE2A-A8EAB4446827}" sibTransId="{04523FEB-77D5-4C2F-BF57-E1DF350040ED}"/>
    <dgm:cxn modelId="{DBB68E17-2054-45F6-BC2F-E6DE235E8F87}" srcId="{DD12E03A-922B-44A1-BE48-D3941358EB53}" destId="{4DD5B0E2-7D09-4A3F-950C-96A22B45B6FA}" srcOrd="1" destOrd="0" parTransId="{459519A6-B050-4B86-8DFE-379E193D69C8}" sibTransId="{B2F4F855-A9EA-4833-84AC-1FC15AB696E4}"/>
    <dgm:cxn modelId="{46C4A7EB-2667-48C8-AE9E-38E7E552B4F5}" srcId="{DD12E03A-922B-44A1-BE48-D3941358EB53}" destId="{19F49853-3B1B-46F2-8212-6AEA3C000B91}" srcOrd="3" destOrd="0" parTransId="{F4A75BA1-4BFF-44BD-AFF7-525192F443C3}" sibTransId="{79BB2C95-E833-4434-885F-E59516D18081}"/>
    <dgm:cxn modelId="{ABE8962B-289F-41C3-982F-10110B5CAB3C}" type="presOf" srcId="{CB149DEB-6C50-400E-AD73-D6AA0400C89F}" destId="{8B17B762-100B-4889-A8E8-393E00B1B1D6}" srcOrd="0" destOrd="0" presId="urn:microsoft.com/office/officeart/2005/8/layout/lProcess1"/>
    <dgm:cxn modelId="{3E3A8B78-1B1C-46FF-A179-4C077D261728}" srcId="{DD12E03A-922B-44A1-BE48-D3941358EB53}" destId="{6780E22A-0338-4D71-96DC-D898404E155C}" srcOrd="4" destOrd="0" parTransId="{0209D981-9551-417C-9AC1-C45FF8BC0B35}" sibTransId="{B73D867E-FE2A-4766-B60B-F9E67027A436}"/>
    <dgm:cxn modelId="{DE19C015-C417-4ACC-817E-D6FEE9033C4F}" type="presOf" srcId="{04523FEB-77D5-4C2F-BF57-E1DF350040ED}" destId="{C3F66B7E-40EB-4DF5-A058-374111E183B6}" srcOrd="0" destOrd="0" presId="urn:microsoft.com/office/officeart/2005/8/layout/lProcess1"/>
    <dgm:cxn modelId="{461A1C16-5D87-4615-B12D-6C632877042B}" type="presParOf" srcId="{B0C24EF0-B852-478E-BBBB-70E04839355E}" destId="{954DE386-AA69-4CE8-8DE9-157EB65AE975}" srcOrd="0" destOrd="0" presId="urn:microsoft.com/office/officeart/2005/8/layout/lProcess1"/>
    <dgm:cxn modelId="{C4C0542B-B7B5-4D47-A32E-D8F9788C1707}" type="presParOf" srcId="{954DE386-AA69-4CE8-8DE9-157EB65AE975}" destId="{017A4921-C932-4613-AD93-93A43D2DC405}" srcOrd="0" destOrd="0" presId="urn:microsoft.com/office/officeart/2005/8/layout/lProcess1"/>
    <dgm:cxn modelId="{0938EB18-B6BC-4850-96C1-7CB2CF12ABD0}" type="presParOf" srcId="{954DE386-AA69-4CE8-8DE9-157EB65AE975}" destId="{BCECEC09-FF06-4849-B0A1-675B2EDBC120}" srcOrd="1" destOrd="0" presId="urn:microsoft.com/office/officeart/2005/8/layout/lProcess1"/>
    <dgm:cxn modelId="{ED7EFCA2-A546-46D7-BF4C-04F70F72CFC9}" type="presParOf" srcId="{954DE386-AA69-4CE8-8DE9-157EB65AE975}" destId="{8B17B762-100B-4889-A8E8-393E00B1B1D6}" srcOrd="2" destOrd="0" presId="urn:microsoft.com/office/officeart/2005/8/layout/lProcess1"/>
    <dgm:cxn modelId="{1688A8C5-D346-4A57-9103-67EFF7C5FDBB}" type="presParOf" srcId="{954DE386-AA69-4CE8-8DE9-157EB65AE975}" destId="{62456C18-FA50-4086-98B1-283FFB647757}" srcOrd="3" destOrd="0" presId="urn:microsoft.com/office/officeart/2005/8/layout/lProcess1"/>
    <dgm:cxn modelId="{0CF0C08D-49D9-4595-9F1B-2B20C7ED0B29}" type="presParOf" srcId="{954DE386-AA69-4CE8-8DE9-157EB65AE975}" destId="{5A5C58E5-8F20-4091-9149-B32CD0102AAB}" srcOrd="4" destOrd="0" presId="urn:microsoft.com/office/officeart/2005/8/layout/lProcess1"/>
    <dgm:cxn modelId="{DB555346-5AFB-41CA-AFEB-A1091B1F5DD7}" type="presParOf" srcId="{954DE386-AA69-4CE8-8DE9-157EB65AE975}" destId="{21BBD824-9643-47A9-91E6-D554717F04BC}" srcOrd="5" destOrd="0" presId="urn:microsoft.com/office/officeart/2005/8/layout/lProcess1"/>
    <dgm:cxn modelId="{8F1ACEE7-5448-4429-8DB8-9D96E340B493}" type="presParOf" srcId="{954DE386-AA69-4CE8-8DE9-157EB65AE975}" destId="{6CD902AD-0439-4846-9448-6E3B7A629816}" srcOrd="6" destOrd="0" presId="urn:microsoft.com/office/officeart/2005/8/layout/lProcess1"/>
    <dgm:cxn modelId="{66CFF892-1617-4E15-B791-17818C3ADA52}" type="presParOf" srcId="{954DE386-AA69-4CE8-8DE9-157EB65AE975}" destId="{760EB8EF-E171-4409-B37F-DB535E5BE107}" srcOrd="7" destOrd="0" presId="urn:microsoft.com/office/officeart/2005/8/layout/lProcess1"/>
    <dgm:cxn modelId="{A41E2148-AB8D-4DCE-AAF9-C5BBFB7515F4}" type="presParOf" srcId="{954DE386-AA69-4CE8-8DE9-157EB65AE975}" destId="{6CC99D3D-AD3E-46AF-BF72-37B22E7DFE52}" srcOrd="8" destOrd="0" presId="urn:microsoft.com/office/officeart/2005/8/layout/lProcess1"/>
    <dgm:cxn modelId="{0D405A77-CE5A-4931-8680-7657EA0BB892}" type="presParOf" srcId="{954DE386-AA69-4CE8-8DE9-157EB65AE975}" destId="{9FA7BA2E-C59B-4E2B-9545-98BA1B6E9548}" srcOrd="9" destOrd="0" presId="urn:microsoft.com/office/officeart/2005/8/layout/lProcess1"/>
    <dgm:cxn modelId="{B43086D7-545D-48B9-9B3F-FCCB5EA28417}" type="presParOf" srcId="{954DE386-AA69-4CE8-8DE9-157EB65AE975}" destId="{81660C41-A2CF-4447-91D5-8DC2B1D4B1FD}" srcOrd="10" destOrd="0" presId="urn:microsoft.com/office/officeart/2005/8/layout/lProcess1"/>
    <dgm:cxn modelId="{EDCAFE9B-E8AD-48AE-AF71-ECF4CE34B4AA}" type="presParOf" srcId="{B0C24EF0-B852-478E-BBBB-70E04839355E}" destId="{9963183F-3CE2-428E-8692-6F3C130E2198}" srcOrd="1" destOrd="0" presId="urn:microsoft.com/office/officeart/2005/8/layout/lProcess1"/>
    <dgm:cxn modelId="{E0D40802-254E-422A-88B9-C4138E978712}" type="presParOf" srcId="{B0C24EF0-B852-478E-BBBB-70E04839355E}" destId="{C52B0FD8-7E8D-44B3-A133-E349C08EBFD1}" srcOrd="2" destOrd="0" presId="urn:microsoft.com/office/officeart/2005/8/layout/lProcess1"/>
    <dgm:cxn modelId="{672E3CCB-7811-4536-BEC4-F317349D1B51}" type="presParOf" srcId="{C52B0FD8-7E8D-44B3-A133-E349C08EBFD1}" destId="{6A463A03-3BEA-4535-B45E-4AD69FC13F19}" srcOrd="0" destOrd="0" presId="urn:microsoft.com/office/officeart/2005/8/layout/lProcess1"/>
    <dgm:cxn modelId="{EB200234-1B5F-4AFE-A5FF-3182DC6F07DA}" type="presParOf" srcId="{C52B0FD8-7E8D-44B3-A133-E349C08EBFD1}" destId="{D43AD038-1555-4359-8498-A6098EA5371A}" srcOrd="1" destOrd="0" presId="urn:microsoft.com/office/officeart/2005/8/layout/lProcess1"/>
    <dgm:cxn modelId="{881ED284-B69F-4340-A138-12A5711D9DD7}" type="presParOf" srcId="{C52B0FD8-7E8D-44B3-A133-E349C08EBFD1}" destId="{5F0F974A-8D0A-44CC-849B-A668F21B6F4F}" srcOrd="2" destOrd="0" presId="urn:microsoft.com/office/officeart/2005/8/layout/lProcess1"/>
    <dgm:cxn modelId="{018029E6-02DB-4FAC-A181-7F14BEAC7080}" type="presParOf" srcId="{C52B0FD8-7E8D-44B3-A133-E349C08EBFD1}" destId="{C3F66B7E-40EB-4DF5-A058-374111E183B6}" srcOrd="3" destOrd="0" presId="urn:microsoft.com/office/officeart/2005/8/layout/lProcess1"/>
    <dgm:cxn modelId="{6F15FE10-F7D8-4B1C-8005-D7F69B186ABD}" type="presParOf" srcId="{C52B0FD8-7E8D-44B3-A133-E349C08EBFD1}" destId="{CD08B3D0-9B40-4E5D-8321-C683983FAD21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8D7A54-3009-4D10-9525-B6A5819EEF99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D60650-E17D-4EEB-9F01-60E61B39534B}">
      <dgm:prSet phldrT="[Текст]" custT="1"/>
      <dgm:spPr>
        <a:solidFill>
          <a:schemeClr val="bg1"/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sz="3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клинические типы ЗПР </a:t>
          </a:r>
        </a:p>
        <a:p>
          <a:r>
            <a:rPr lang="ru-RU" sz="3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(Лебединская К. С., 1982)</a:t>
          </a:r>
        </a:p>
        <a:p>
          <a:endParaRPr lang="ru-RU" sz="2600" dirty="0"/>
        </a:p>
      </dgm:t>
    </dgm:pt>
    <dgm:pt modelId="{DD661A53-6627-4C6E-B29E-C9858DF4DDAA}" type="parTrans" cxnId="{37CB0DED-9451-441F-A9D2-11999B3E1F94}">
      <dgm:prSet/>
      <dgm:spPr/>
      <dgm:t>
        <a:bodyPr/>
        <a:lstStyle/>
        <a:p>
          <a:endParaRPr lang="ru-RU"/>
        </a:p>
      </dgm:t>
    </dgm:pt>
    <dgm:pt modelId="{365CA13F-A268-49B8-B208-905B6778D2F8}" type="sibTrans" cxnId="{37CB0DED-9451-441F-A9D2-11999B3E1F94}">
      <dgm:prSet/>
      <dgm:spPr/>
      <dgm:t>
        <a:bodyPr/>
        <a:lstStyle/>
        <a:p>
          <a:endParaRPr lang="ru-RU"/>
        </a:p>
      </dgm:t>
    </dgm:pt>
    <dgm:pt modelId="{5214F7A1-D892-45CB-8E34-42F56C7870AC}">
      <dgm:prSet phldrT="[Текст]"/>
      <dgm:spPr>
        <a:solidFill>
          <a:schemeClr val="bg1">
            <a:lumMod val="85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ЗПР конституционального происхождения </a:t>
          </a:r>
          <a:endParaRPr lang="ru-RU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7A070FE-5C4E-4E0F-8C85-E98AFE634BEF}" type="parTrans" cxnId="{C6FF6441-FFB6-482E-B834-827EE5B2375F}">
      <dgm:prSet/>
      <dgm:spPr/>
      <dgm:t>
        <a:bodyPr/>
        <a:lstStyle/>
        <a:p>
          <a:endParaRPr lang="ru-RU"/>
        </a:p>
      </dgm:t>
    </dgm:pt>
    <dgm:pt modelId="{E0DDA10C-5B0E-4A33-A3D5-0BD008E89FE4}" type="sibTrans" cxnId="{C6FF6441-FFB6-482E-B834-827EE5B2375F}">
      <dgm:prSet/>
      <dgm:spPr/>
      <dgm:t>
        <a:bodyPr/>
        <a:lstStyle/>
        <a:p>
          <a:endParaRPr lang="ru-RU"/>
        </a:p>
      </dgm:t>
    </dgm:pt>
    <dgm:pt modelId="{2C1D6C0C-238A-48E9-867E-E85EF859E03C}">
      <dgm:prSet phldrT="[Текст]"/>
      <dgm:spPr>
        <a:solidFill>
          <a:schemeClr val="bg1">
            <a:lumMod val="85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ЗПР соматогенного происхождения</a:t>
          </a:r>
          <a:endParaRPr lang="ru-RU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5C1D323-BE59-4A8E-BF51-74734B1EE6A3}" type="parTrans" cxnId="{43D038BB-A5E0-4605-B1C6-4311FD20B48F}">
      <dgm:prSet/>
      <dgm:spPr/>
      <dgm:t>
        <a:bodyPr/>
        <a:lstStyle/>
        <a:p>
          <a:endParaRPr lang="ru-RU"/>
        </a:p>
      </dgm:t>
    </dgm:pt>
    <dgm:pt modelId="{AA62CA2C-AFE8-43F3-805B-E223F5BBF3A0}" type="sibTrans" cxnId="{43D038BB-A5E0-4605-B1C6-4311FD20B48F}">
      <dgm:prSet/>
      <dgm:spPr/>
      <dgm:t>
        <a:bodyPr/>
        <a:lstStyle/>
        <a:p>
          <a:endParaRPr lang="ru-RU"/>
        </a:p>
      </dgm:t>
    </dgm:pt>
    <dgm:pt modelId="{A79D93ED-C836-48ED-BC72-F04BC257EB5E}">
      <dgm:prSet phldrT="[Текст]"/>
      <dgm:spPr>
        <a:solidFill>
          <a:schemeClr val="bg1">
            <a:lumMod val="85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ЗПР психогенного происхождения </a:t>
          </a:r>
          <a:endParaRPr lang="ru-RU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1718BC4-39CA-4AF5-A4B2-3D0C73B56016}" type="parTrans" cxnId="{8F6E1B63-53E7-47D7-B465-264960D795AC}">
      <dgm:prSet/>
      <dgm:spPr/>
      <dgm:t>
        <a:bodyPr/>
        <a:lstStyle/>
        <a:p>
          <a:endParaRPr lang="ru-RU"/>
        </a:p>
      </dgm:t>
    </dgm:pt>
    <dgm:pt modelId="{70932B41-319F-4C3E-B442-D09F0BCACB8F}" type="sibTrans" cxnId="{8F6E1B63-53E7-47D7-B465-264960D795AC}">
      <dgm:prSet/>
      <dgm:spPr/>
      <dgm:t>
        <a:bodyPr/>
        <a:lstStyle/>
        <a:p>
          <a:endParaRPr lang="ru-RU"/>
        </a:p>
      </dgm:t>
    </dgm:pt>
    <dgm:pt modelId="{6F9E025B-7B26-4E1A-BB8F-F629B5E5E219}">
      <dgm:prSet phldrT="[Текст]"/>
      <dgm:spPr>
        <a:solidFill>
          <a:schemeClr val="bg1">
            <a:lumMod val="85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ЗПР </a:t>
          </a:r>
          <a:r>
            <a:rPr lang="ru-RU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церебрально</a:t>
          </a:r>
          <a:r>
            <a:rPr lang="ru-RU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– органического генеза </a:t>
          </a:r>
          <a:endParaRPr lang="ru-RU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E66A2F2-D391-4BE8-97CA-F8A59B9E7DD5}" type="parTrans" cxnId="{73F5212E-C9FB-46AA-BB7D-66E889991602}">
      <dgm:prSet/>
      <dgm:spPr/>
      <dgm:t>
        <a:bodyPr/>
        <a:lstStyle/>
        <a:p>
          <a:endParaRPr lang="ru-RU"/>
        </a:p>
      </dgm:t>
    </dgm:pt>
    <dgm:pt modelId="{377B40C7-1C24-4CF3-B82C-C4D33E9F0361}" type="sibTrans" cxnId="{73F5212E-C9FB-46AA-BB7D-66E889991602}">
      <dgm:prSet/>
      <dgm:spPr/>
      <dgm:t>
        <a:bodyPr/>
        <a:lstStyle/>
        <a:p>
          <a:endParaRPr lang="ru-RU"/>
        </a:p>
      </dgm:t>
    </dgm:pt>
    <dgm:pt modelId="{6E824D3B-AA2A-4CB0-8766-127D31BB309E}" type="pres">
      <dgm:prSet presAssocID="{E18D7A54-3009-4D10-9525-B6A5819EEF9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700B9E9-D6C7-4BC1-803C-665CB0344239}" type="pres">
      <dgm:prSet presAssocID="{B8D60650-E17D-4EEB-9F01-60E61B39534B}" presName="vertOne" presStyleCnt="0"/>
      <dgm:spPr/>
    </dgm:pt>
    <dgm:pt modelId="{4B24695B-A010-421D-9E6E-662572EB2132}" type="pres">
      <dgm:prSet presAssocID="{B8D60650-E17D-4EEB-9F01-60E61B39534B}" presName="txOne" presStyleLbl="node0" presStyleIdx="0" presStyleCnt="1" custScaleY="76092" custLinFactNeighborX="-420" custLinFactNeighborY="-31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8AE80C4-45D9-4176-A487-B71B31FD7643}" type="pres">
      <dgm:prSet presAssocID="{B8D60650-E17D-4EEB-9F01-60E61B39534B}" presName="parTransOne" presStyleCnt="0"/>
      <dgm:spPr/>
    </dgm:pt>
    <dgm:pt modelId="{F22D651C-935A-42C8-B69E-19A4F91958FE}" type="pres">
      <dgm:prSet presAssocID="{B8D60650-E17D-4EEB-9F01-60E61B39534B}" presName="horzOne" presStyleCnt="0"/>
      <dgm:spPr/>
    </dgm:pt>
    <dgm:pt modelId="{D991B84E-705D-4394-A233-BF4E69279607}" type="pres">
      <dgm:prSet presAssocID="{5214F7A1-D892-45CB-8E34-42F56C7870AC}" presName="vertTwo" presStyleCnt="0"/>
      <dgm:spPr/>
    </dgm:pt>
    <dgm:pt modelId="{4137EFAE-4D32-4975-AB42-F459F23549B2}" type="pres">
      <dgm:prSet presAssocID="{5214F7A1-D892-45CB-8E34-42F56C7870AC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0BE218-90B0-45AE-BBFC-9A5B35A034D0}" type="pres">
      <dgm:prSet presAssocID="{5214F7A1-D892-45CB-8E34-42F56C7870AC}" presName="parTransTwo" presStyleCnt="0"/>
      <dgm:spPr/>
    </dgm:pt>
    <dgm:pt modelId="{3C6164A6-2C03-41CB-9F48-3F25EA273305}" type="pres">
      <dgm:prSet presAssocID="{5214F7A1-D892-45CB-8E34-42F56C7870AC}" presName="horzTwo" presStyleCnt="0"/>
      <dgm:spPr/>
    </dgm:pt>
    <dgm:pt modelId="{7830009C-7440-4662-A105-05454B6F9170}" type="pres">
      <dgm:prSet presAssocID="{2C1D6C0C-238A-48E9-867E-E85EF859E03C}" presName="vertThree" presStyleCnt="0"/>
      <dgm:spPr/>
    </dgm:pt>
    <dgm:pt modelId="{893EA6E7-FA31-4467-BA04-0632B619F909}" type="pres">
      <dgm:prSet presAssocID="{2C1D6C0C-238A-48E9-867E-E85EF859E03C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C4387B-8A0A-4BC4-9EC7-BA20A9FEACAF}" type="pres">
      <dgm:prSet presAssocID="{2C1D6C0C-238A-48E9-867E-E85EF859E03C}" presName="horzThree" presStyleCnt="0"/>
      <dgm:spPr/>
    </dgm:pt>
    <dgm:pt modelId="{5AD3E7E6-2FFD-4EAB-8E9E-BC9F85937C5A}" type="pres">
      <dgm:prSet presAssocID="{E0DDA10C-5B0E-4A33-A3D5-0BD008E89FE4}" presName="sibSpaceTwo" presStyleCnt="0"/>
      <dgm:spPr/>
    </dgm:pt>
    <dgm:pt modelId="{F847795E-2183-4F09-B35B-3D8508417127}" type="pres">
      <dgm:prSet presAssocID="{A79D93ED-C836-48ED-BC72-F04BC257EB5E}" presName="vertTwo" presStyleCnt="0"/>
      <dgm:spPr/>
    </dgm:pt>
    <dgm:pt modelId="{35CF30CE-79FA-488E-9619-E39614D6A89C}" type="pres">
      <dgm:prSet presAssocID="{A79D93ED-C836-48ED-BC72-F04BC257EB5E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7499E3-DF54-498E-B6E9-F885CB4CCE02}" type="pres">
      <dgm:prSet presAssocID="{A79D93ED-C836-48ED-BC72-F04BC257EB5E}" presName="parTransTwo" presStyleCnt="0"/>
      <dgm:spPr/>
    </dgm:pt>
    <dgm:pt modelId="{06B20879-C37E-452F-AAF9-896506BDD297}" type="pres">
      <dgm:prSet presAssocID="{A79D93ED-C836-48ED-BC72-F04BC257EB5E}" presName="horzTwo" presStyleCnt="0"/>
      <dgm:spPr/>
    </dgm:pt>
    <dgm:pt modelId="{3F3135A4-AE5F-4131-8E5F-724BA1FDE395}" type="pres">
      <dgm:prSet presAssocID="{6F9E025B-7B26-4E1A-BB8F-F629B5E5E219}" presName="vertThree" presStyleCnt="0"/>
      <dgm:spPr/>
    </dgm:pt>
    <dgm:pt modelId="{59EFC347-9A79-4939-8E0F-04328F8C946F}" type="pres">
      <dgm:prSet presAssocID="{6F9E025B-7B26-4E1A-BB8F-F629B5E5E219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08916D-F9FC-4387-9745-2BE8AF3B2B65}" type="pres">
      <dgm:prSet presAssocID="{6F9E025B-7B26-4E1A-BB8F-F629B5E5E219}" presName="horzThree" presStyleCnt="0"/>
      <dgm:spPr/>
    </dgm:pt>
  </dgm:ptLst>
  <dgm:cxnLst>
    <dgm:cxn modelId="{F34B2402-325A-4F0E-9A54-1E054A208C2C}" type="presOf" srcId="{E18D7A54-3009-4D10-9525-B6A5819EEF99}" destId="{6E824D3B-AA2A-4CB0-8766-127D31BB309E}" srcOrd="0" destOrd="0" presId="urn:microsoft.com/office/officeart/2005/8/layout/hierarchy4"/>
    <dgm:cxn modelId="{D8E27402-17EB-4C65-8DFF-17F4867C5CF0}" type="presOf" srcId="{5214F7A1-D892-45CB-8E34-42F56C7870AC}" destId="{4137EFAE-4D32-4975-AB42-F459F23549B2}" srcOrd="0" destOrd="0" presId="urn:microsoft.com/office/officeart/2005/8/layout/hierarchy4"/>
    <dgm:cxn modelId="{230DF738-5EDC-458D-BC4D-177E4E9A8838}" type="presOf" srcId="{6F9E025B-7B26-4E1A-BB8F-F629B5E5E219}" destId="{59EFC347-9A79-4939-8E0F-04328F8C946F}" srcOrd="0" destOrd="0" presId="urn:microsoft.com/office/officeart/2005/8/layout/hierarchy4"/>
    <dgm:cxn modelId="{37CB0DED-9451-441F-A9D2-11999B3E1F94}" srcId="{E18D7A54-3009-4D10-9525-B6A5819EEF99}" destId="{B8D60650-E17D-4EEB-9F01-60E61B39534B}" srcOrd="0" destOrd="0" parTransId="{DD661A53-6627-4C6E-B29E-C9858DF4DDAA}" sibTransId="{365CA13F-A268-49B8-B208-905B6778D2F8}"/>
    <dgm:cxn modelId="{43D038BB-A5E0-4605-B1C6-4311FD20B48F}" srcId="{5214F7A1-D892-45CB-8E34-42F56C7870AC}" destId="{2C1D6C0C-238A-48E9-867E-E85EF859E03C}" srcOrd="0" destOrd="0" parTransId="{65C1D323-BE59-4A8E-BF51-74734B1EE6A3}" sibTransId="{AA62CA2C-AFE8-43F3-805B-E223F5BBF3A0}"/>
    <dgm:cxn modelId="{8F6E1B63-53E7-47D7-B465-264960D795AC}" srcId="{B8D60650-E17D-4EEB-9F01-60E61B39534B}" destId="{A79D93ED-C836-48ED-BC72-F04BC257EB5E}" srcOrd="1" destOrd="0" parTransId="{71718BC4-39CA-4AF5-A4B2-3D0C73B56016}" sibTransId="{70932B41-319F-4C3E-B442-D09F0BCACB8F}"/>
    <dgm:cxn modelId="{C6FF6441-FFB6-482E-B834-827EE5B2375F}" srcId="{B8D60650-E17D-4EEB-9F01-60E61B39534B}" destId="{5214F7A1-D892-45CB-8E34-42F56C7870AC}" srcOrd="0" destOrd="0" parTransId="{17A070FE-5C4E-4E0F-8C85-E98AFE634BEF}" sibTransId="{E0DDA10C-5B0E-4A33-A3D5-0BD008E89FE4}"/>
    <dgm:cxn modelId="{D4914122-ABF3-4C5F-B87D-90E24E96E309}" type="presOf" srcId="{B8D60650-E17D-4EEB-9F01-60E61B39534B}" destId="{4B24695B-A010-421D-9E6E-662572EB2132}" srcOrd="0" destOrd="0" presId="urn:microsoft.com/office/officeart/2005/8/layout/hierarchy4"/>
    <dgm:cxn modelId="{73F5212E-C9FB-46AA-BB7D-66E889991602}" srcId="{A79D93ED-C836-48ED-BC72-F04BC257EB5E}" destId="{6F9E025B-7B26-4E1A-BB8F-F629B5E5E219}" srcOrd="0" destOrd="0" parTransId="{DE66A2F2-D391-4BE8-97CA-F8A59B9E7DD5}" sibTransId="{377B40C7-1C24-4CF3-B82C-C4D33E9F0361}"/>
    <dgm:cxn modelId="{A0E7CC4A-DBD8-46D1-9E47-E1384E5A0803}" type="presOf" srcId="{2C1D6C0C-238A-48E9-867E-E85EF859E03C}" destId="{893EA6E7-FA31-4467-BA04-0632B619F909}" srcOrd="0" destOrd="0" presId="urn:microsoft.com/office/officeart/2005/8/layout/hierarchy4"/>
    <dgm:cxn modelId="{FFCA569C-C22D-4D86-9072-CA519FAD76CD}" type="presOf" srcId="{A79D93ED-C836-48ED-BC72-F04BC257EB5E}" destId="{35CF30CE-79FA-488E-9619-E39614D6A89C}" srcOrd="0" destOrd="0" presId="urn:microsoft.com/office/officeart/2005/8/layout/hierarchy4"/>
    <dgm:cxn modelId="{F5442370-5039-4626-BD2C-7F750BC2AA65}" type="presParOf" srcId="{6E824D3B-AA2A-4CB0-8766-127D31BB309E}" destId="{F700B9E9-D6C7-4BC1-803C-665CB0344239}" srcOrd="0" destOrd="0" presId="urn:microsoft.com/office/officeart/2005/8/layout/hierarchy4"/>
    <dgm:cxn modelId="{5B8C7F86-C6B1-463E-BFFF-D258B6F2366C}" type="presParOf" srcId="{F700B9E9-D6C7-4BC1-803C-665CB0344239}" destId="{4B24695B-A010-421D-9E6E-662572EB2132}" srcOrd="0" destOrd="0" presId="urn:microsoft.com/office/officeart/2005/8/layout/hierarchy4"/>
    <dgm:cxn modelId="{5E8F0F22-0610-4B0F-8AC8-AEACA64C7D99}" type="presParOf" srcId="{F700B9E9-D6C7-4BC1-803C-665CB0344239}" destId="{A8AE80C4-45D9-4176-A487-B71B31FD7643}" srcOrd="1" destOrd="0" presId="urn:microsoft.com/office/officeart/2005/8/layout/hierarchy4"/>
    <dgm:cxn modelId="{B32B664B-B7E9-4DD4-89E2-C4B429BEA2D6}" type="presParOf" srcId="{F700B9E9-D6C7-4BC1-803C-665CB0344239}" destId="{F22D651C-935A-42C8-B69E-19A4F91958FE}" srcOrd="2" destOrd="0" presId="urn:microsoft.com/office/officeart/2005/8/layout/hierarchy4"/>
    <dgm:cxn modelId="{80ECD4E5-470D-4975-B4C4-93CB3FB7E54B}" type="presParOf" srcId="{F22D651C-935A-42C8-B69E-19A4F91958FE}" destId="{D991B84E-705D-4394-A233-BF4E69279607}" srcOrd="0" destOrd="0" presId="urn:microsoft.com/office/officeart/2005/8/layout/hierarchy4"/>
    <dgm:cxn modelId="{A5A0289A-AE2B-43C4-B0D4-F1488EC73673}" type="presParOf" srcId="{D991B84E-705D-4394-A233-BF4E69279607}" destId="{4137EFAE-4D32-4975-AB42-F459F23549B2}" srcOrd="0" destOrd="0" presId="urn:microsoft.com/office/officeart/2005/8/layout/hierarchy4"/>
    <dgm:cxn modelId="{949BB54B-3627-46A7-8B94-D59915C4B40F}" type="presParOf" srcId="{D991B84E-705D-4394-A233-BF4E69279607}" destId="{640BE218-90B0-45AE-BBFC-9A5B35A034D0}" srcOrd="1" destOrd="0" presId="urn:microsoft.com/office/officeart/2005/8/layout/hierarchy4"/>
    <dgm:cxn modelId="{D2E6BE35-85CF-4E54-A8F7-7C56966A142A}" type="presParOf" srcId="{D991B84E-705D-4394-A233-BF4E69279607}" destId="{3C6164A6-2C03-41CB-9F48-3F25EA273305}" srcOrd="2" destOrd="0" presId="urn:microsoft.com/office/officeart/2005/8/layout/hierarchy4"/>
    <dgm:cxn modelId="{D5B59BEA-F67B-4CE1-A5F7-2B822DCB4354}" type="presParOf" srcId="{3C6164A6-2C03-41CB-9F48-3F25EA273305}" destId="{7830009C-7440-4662-A105-05454B6F9170}" srcOrd="0" destOrd="0" presId="urn:microsoft.com/office/officeart/2005/8/layout/hierarchy4"/>
    <dgm:cxn modelId="{08D8E899-0769-403D-BB03-761D9AD6C1D7}" type="presParOf" srcId="{7830009C-7440-4662-A105-05454B6F9170}" destId="{893EA6E7-FA31-4467-BA04-0632B619F909}" srcOrd="0" destOrd="0" presId="urn:microsoft.com/office/officeart/2005/8/layout/hierarchy4"/>
    <dgm:cxn modelId="{588D6BCE-F8E1-4FEE-A13F-431BE3507DC4}" type="presParOf" srcId="{7830009C-7440-4662-A105-05454B6F9170}" destId="{9DC4387B-8A0A-4BC4-9EC7-BA20A9FEACAF}" srcOrd="1" destOrd="0" presId="urn:microsoft.com/office/officeart/2005/8/layout/hierarchy4"/>
    <dgm:cxn modelId="{32950402-6938-4E44-9333-A00B28719485}" type="presParOf" srcId="{F22D651C-935A-42C8-B69E-19A4F91958FE}" destId="{5AD3E7E6-2FFD-4EAB-8E9E-BC9F85937C5A}" srcOrd="1" destOrd="0" presId="urn:microsoft.com/office/officeart/2005/8/layout/hierarchy4"/>
    <dgm:cxn modelId="{78CF0A9D-DED9-4B45-9A1A-6A198723C3D3}" type="presParOf" srcId="{F22D651C-935A-42C8-B69E-19A4F91958FE}" destId="{F847795E-2183-4F09-B35B-3D8508417127}" srcOrd="2" destOrd="0" presId="urn:microsoft.com/office/officeart/2005/8/layout/hierarchy4"/>
    <dgm:cxn modelId="{0AF01C35-38E3-43B1-A160-8BA4E42235A7}" type="presParOf" srcId="{F847795E-2183-4F09-B35B-3D8508417127}" destId="{35CF30CE-79FA-488E-9619-E39614D6A89C}" srcOrd="0" destOrd="0" presId="urn:microsoft.com/office/officeart/2005/8/layout/hierarchy4"/>
    <dgm:cxn modelId="{791FA133-A792-4EC8-8E16-9B61AE5E8C4A}" type="presParOf" srcId="{F847795E-2183-4F09-B35B-3D8508417127}" destId="{857499E3-DF54-498E-B6E9-F885CB4CCE02}" srcOrd="1" destOrd="0" presId="urn:microsoft.com/office/officeart/2005/8/layout/hierarchy4"/>
    <dgm:cxn modelId="{56CB186E-A978-4327-AD20-6F5F4C27464A}" type="presParOf" srcId="{F847795E-2183-4F09-B35B-3D8508417127}" destId="{06B20879-C37E-452F-AAF9-896506BDD297}" srcOrd="2" destOrd="0" presId="urn:microsoft.com/office/officeart/2005/8/layout/hierarchy4"/>
    <dgm:cxn modelId="{7E67E027-08EF-4D89-B8F6-269896408B38}" type="presParOf" srcId="{06B20879-C37E-452F-AAF9-896506BDD297}" destId="{3F3135A4-AE5F-4131-8E5F-724BA1FDE395}" srcOrd="0" destOrd="0" presId="urn:microsoft.com/office/officeart/2005/8/layout/hierarchy4"/>
    <dgm:cxn modelId="{83C9A41C-B7DE-4D43-B115-779954DCF7DB}" type="presParOf" srcId="{3F3135A4-AE5F-4131-8E5F-724BA1FDE395}" destId="{59EFC347-9A79-4939-8E0F-04328F8C946F}" srcOrd="0" destOrd="0" presId="urn:microsoft.com/office/officeart/2005/8/layout/hierarchy4"/>
    <dgm:cxn modelId="{D00A396D-5357-4A78-8C10-F9CBCDA361FD}" type="presParOf" srcId="{3F3135A4-AE5F-4131-8E5F-724BA1FDE395}" destId="{7A08916D-F9FC-4387-9745-2BE8AF3B2B6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7A4921-C932-4613-AD93-93A43D2DC405}">
      <dsp:nvSpPr>
        <dsp:cNvPr id="0" name=""/>
        <dsp:cNvSpPr/>
      </dsp:nvSpPr>
      <dsp:spPr>
        <a:xfrm>
          <a:off x="542939" y="15586"/>
          <a:ext cx="2455821" cy="6139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Биологические</a:t>
          </a:r>
          <a:endParaRPr lang="ru-RU" sz="2600" kern="1200" dirty="0"/>
        </a:p>
      </dsp:txBody>
      <dsp:txXfrm>
        <a:off x="560921" y="33568"/>
        <a:ext cx="2419857" cy="577991"/>
      </dsp:txXfrm>
    </dsp:sp>
    <dsp:sp modelId="{BCECEC09-FF06-4849-B0A1-675B2EDBC120}">
      <dsp:nvSpPr>
        <dsp:cNvPr id="0" name=""/>
        <dsp:cNvSpPr/>
      </dsp:nvSpPr>
      <dsp:spPr>
        <a:xfrm rot="5272183">
          <a:off x="1742471" y="661747"/>
          <a:ext cx="85986" cy="10744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7B762-100B-4889-A8E8-393E00B1B1D6}">
      <dsp:nvSpPr>
        <dsp:cNvPr id="0" name=""/>
        <dsp:cNvSpPr/>
      </dsp:nvSpPr>
      <dsp:spPr>
        <a:xfrm>
          <a:off x="0" y="801395"/>
          <a:ext cx="3600160" cy="61395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патология беременности </a:t>
          </a:r>
          <a:endParaRPr lang="ru-RU" sz="2000" kern="12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982" y="819377"/>
        <a:ext cx="3564196" cy="577991"/>
      </dsp:txXfrm>
    </dsp:sp>
    <dsp:sp modelId="{62456C18-FA50-4086-98B1-283FFB647757}">
      <dsp:nvSpPr>
        <dsp:cNvPr id="0" name=""/>
        <dsp:cNvSpPr/>
      </dsp:nvSpPr>
      <dsp:spPr>
        <a:xfrm rot="5400000">
          <a:off x="1767875" y="1447555"/>
          <a:ext cx="64409" cy="10744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5C58E5-8F20-4091-9149-B32CD0102AAB}">
      <dsp:nvSpPr>
        <dsp:cNvPr id="0" name=""/>
        <dsp:cNvSpPr/>
      </dsp:nvSpPr>
      <dsp:spPr>
        <a:xfrm>
          <a:off x="0" y="1587202"/>
          <a:ext cx="3600160" cy="61395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недоношенность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982" y="1605184"/>
        <a:ext cx="3564196" cy="577991"/>
      </dsp:txXfrm>
    </dsp:sp>
    <dsp:sp modelId="{21BBD824-9643-47A9-91E6-D554717F04BC}">
      <dsp:nvSpPr>
        <dsp:cNvPr id="0" name=""/>
        <dsp:cNvSpPr/>
      </dsp:nvSpPr>
      <dsp:spPr>
        <a:xfrm rot="5400000">
          <a:off x="1767874" y="2233363"/>
          <a:ext cx="64410" cy="10744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D902AD-0439-4846-9448-6E3B7A629816}">
      <dsp:nvSpPr>
        <dsp:cNvPr id="0" name=""/>
        <dsp:cNvSpPr/>
      </dsp:nvSpPr>
      <dsp:spPr>
        <a:xfrm>
          <a:off x="0" y="2373011"/>
          <a:ext cx="3600160" cy="61395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асфиксия и травмы при родах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982" y="2390993"/>
        <a:ext cx="3564196" cy="577991"/>
      </dsp:txXfrm>
    </dsp:sp>
    <dsp:sp modelId="{760EB8EF-E171-4409-B37F-DB535E5BE107}">
      <dsp:nvSpPr>
        <dsp:cNvPr id="0" name=""/>
        <dsp:cNvSpPr/>
      </dsp:nvSpPr>
      <dsp:spPr>
        <a:xfrm rot="5327843">
          <a:off x="1720644" y="3075807"/>
          <a:ext cx="177744" cy="10744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C99D3D-AD3E-46AF-BF72-37B22E7DFE52}">
      <dsp:nvSpPr>
        <dsp:cNvPr id="0" name=""/>
        <dsp:cNvSpPr/>
      </dsp:nvSpPr>
      <dsp:spPr>
        <a:xfrm>
          <a:off x="23496" y="3272090"/>
          <a:ext cx="3600160" cy="105432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заболевания инфекционного, токсического и травматического характера на ранних этапах развития ребенка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376" y="3302970"/>
        <a:ext cx="3538400" cy="992560"/>
      </dsp:txXfrm>
    </dsp:sp>
    <dsp:sp modelId="{9FA7BA2E-C59B-4E2B-9545-98BA1B6E9548}">
      <dsp:nvSpPr>
        <dsp:cNvPr id="0" name=""/>
        <dsp:cNvSpPr/>
      </dsp:nvSpPr>
      <dsp:spPr>
        <a:xfrm rot="5400000">
          <a:off x="1756426" y="4393561"/>
          <a:ext cx="134300" cy="10744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660C41-A2CF-4447-91D5-8DC2B1D4B1FD}">
      <dsp:nvSpPr>
        <dsp:cNvPr id="0" name=""/>
        <dsp:cNvSpPr/>
      </dsp:nvSpPr>
      <dsp:spPr>
        <a:xfrm>
          <a:off x="23496" y="4568154"/>
          <a:ext cx="3600160" cy="61395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генетическая обусловленность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478" y="4586136"/>
        <a:ext cx="3564196" cy="577991"/>
      </dsp:txXfrm>
    </dsp:sp>
    <dsp:sp modelId="{6A463A03-3BEA-4535-B45E-4AD69FC13F19}">
      <dsp:nvSpPr>
        <dsp:cNvPr id="0" name=""/>
        <dsp:cNvSpPr/>
      </dsp:nvSpPr>
      <dsp:spPr>
        <a:xfrm>
          <a:off x="4477876" y="101879"/>
          <a:ext cx="2455821" cy="6139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Социальные</a:t>
          </a:r>
          <a:endParaRPr lang="ru-RU" sz="2600" kern="1200" dirty="0"/>
        </a:p>
      </dsp:txBody>
      <dsp:txXfrm>
        <a:off x="4495858" y="119861"/>
        <a:ext cx="2419857" cy="577991"/>
      </dsp:txXfrm>
    </dsp:sp>
    <dsp:sp modelId="{D43AD038-1555-4359-8498-A6098EA5371A}">
      <dsp:nvSpPr>
        <dsp:cNvPr id="0" name=""/>
        <dsp:cNvSpPr/>
      </dsp:nvSpPr>
      <dsp:spPr>
        <a:xfrm rot="5400000">
          <a:off x="5652066" y="769556"/>
          <a:ext cx="107442" cy="10744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0F974A-8D0A-44CC-849B-A668F21B6F4F}">
      <dsp:nvSpPr>
        <dsp:cNvPr id="0" name=""/>
        <dsp:cNvSpPr/>
      </dsp:nvSpPr>
      <dsp:spPr>
        <a:xfrm>
          <a:off x="3944558" y="930719"/>
          <a:ext cx="3522457" cy="61395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длительное ограничение жизнедеятельности ребенка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62540" y="948701"/>
        <a:ext cx="3486493" cy="577991"/>
      </dsp:txXfrm>
    </dsp:sp>
    <dsp:sp modelId="{C3F66B7E-40EB-4DF5-A058-374111E183B6}">
      <dsp:nvSpPr>
        <dsp:cNvPr id="0" name=""/>
        <dsp:cNvSpPr/>
      </dsp:nvSpPr>
      <dsp:spPr>
        <a:xfrm rot="5400000">
          <a:off x="5652066" y="1598395"/>
          <a:ext cx="107442" cy="10744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08B3D0-9B40-4E5D-8321-C683983FAD21}">
      <dsp:nvSpPr>
        <dsp:cNvPr id="0" name=""/>
        <dsp:cNvSpPr/>
      </dsp:nvSpPr>
      <dsp:spPr>
        <a:xfrm>
          <a:off x="3944558" y="1759559"/>
          <a:ext cx="3522457" cy="137634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неблагоприятные условия воспитания, частые психотравмирующие ситуации в жизни ребенка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84870" y="1799871"/>
        <a:ext cx="3441833" cy="12957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24695B-A010-421D-9E6E-662572EB2132}">
      <dsp:nvSpPr>
        <dsp:cNvPr id="0" name=""/>
        <dsp:cNvSpPr/>
      </dsp:nvSpPr>
      <dsp:spPr>
        <a:xfrm>
          <a:off x="0" y="0"/>
          <a:ext cx="7462086" cy="1604456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клинические типы ЗПР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(Лебединская К. С., 1982)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 dirty="0"/>
        </a:p>
      </dsp:txBody>
      <dsp:txXfrm>
        <a:off x="46993" y="46993"/>
        <a:ext cx="7368100" cy="1510470"/>
      </dsp:txXfrm>
    </dsp:sp>
    <dsp:sp modelId="{4137EFAE-4D32-4975-AB42-F459F23549B2}">
      <dsp:nvSpPr>
        <dsp:cNvPr id="0" name=""/>
        <dsp:cNvSpPr/>
      </dsp:nvSpPr>
      <dsp:spPr>
        <a:xfrm>
          <a:off x="2756" y="1751983"/>
          <a:ext cx="3580655" cy="2108574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ЗПР конституционального происхождения </a:t>
          </a:r>
          <a:endParaRPr lang="ru-RU" sz="2600" kern="12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4514" y="1813741"/>
        <a:ext cx="3457139" cy="1985058"/>
      </dsp:txXfrm>
    </dsp:sp>
    <dsp:sp modelId="{893EA6E7-FA31-4467-BA04-0632B619F909}">
      <dsp:nvSpPr>
        <dsp:cNvPr id="0" name=""/>
        <dsp:cNvSpPr/>
      </dsp:nvSpPr>
      <dsp:spPr>
        <a:xfrm>
          <a:off x="2756" y="4004717"/>
          <a:ext cx="3580655" cy="2108574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ЗПР соматогенного происхождения</a:t>
          </a:r>
          <a:endParaRPr lang="ru-RU" sz="2600" kern="12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4514" y="4066475"/>
        <a:ext cx="3457139" cy="1985058"/>
      </dsp:txXfrm>
    </dsp:sp>
    <dsp:sp modelId="{35CF30CE-79FA-488E-9619-E39614D6A89C}">
      <dsp:nvSpPr>
        <dsp:cNvPr id="0" name=""/>
        <dsp:cNvSpPr/>
      </dsp:nvSpPr>
      <dsp:spPr>
        <a:xfrm>
          <a:off x="3884187" y="1751983"/>
          <a:ext cx="3580655" cy="2108574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ЗПР психогенного происхождения </a:t>
          </a:r>
          <a:endParaRPr lang="ru-RU" sz="2600" kern="12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45945" y="1813741"/>
        <a:ext cx="3457139" cy="1985058"/>
      </dsp:txXfrm>
    </dsp:sp>
    <dsp:sp modelId="{59EFC347-9A79-4939-8E0F-04328F8C946F}">
      <dsp:nvSpPr>
        <dsp:cNvPr id="0" name=""/>
        <dsp:cNvSpPr/>
      </dsp:nvSpPr>
      <dsp:spPr>
        <a:xfrm>
          <a:off x="3884187" y="4004717"/>
          <a:ext cx="3580655" cy="2108574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ЗПР </a:t>
          </a:r>
          <a:r>
            <a:rPr lang="ru-RU" sz="26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церебрально</a:t>
          </a:r>
          <a:r>
            <a:rPr lang="ru-RU" sz="26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– органического генеза </a:t>
          </a:r>
          <a:endParaRPr lang="ru-RU" sz="2600" kern="12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45945" y="4066475"/>
        <a:ext cx="3457139" cy="19850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E3B28E7-BED9-43B8-B735-693D9D958C23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2880398-7FA1-4E81-A095-4F4C2A3E3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28E7-BED9-43B8-B735-693D9D958C23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0398-7FA1-4E81-A095-4F4C2A3E3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28E7-BED9-43B8-B735-693D9D958C23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0398-7FA1-4E81-A095-4F4C2A3E3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3B28E7-BED9-43B8-B735-693D9D958C23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880398-7FA1-4E81-A095-4F4C2A3E3F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E3B28E7-BED9-43B8-B735-693D9D958C23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880398-7FA1-4E81-A095-4F4C2A3E3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28E7-BED9-43B8-B735-693D9D958C23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0398-7FA1-4E81-A095-4F4C2A3E3F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28E7-BED9-43B8-B735-693D9D958C23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0398-7FA1-4E81-A095-4F4C2A3E3F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3B28E7-BED9-43B8-B735-693D9D958C23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880398-7FA1-4E81-A095-4F4C2A3E3F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28E7-BED9-43B8-B735-693D9D958C23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0398-7FA1-4E81-A095-4F4C2A3E3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3B28E7-BED9-43B8-B735-693D9D958C23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880398-7FA1-4E81-A095-4F4C2A3E3F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3B28E7-BED9-43B8-B735-693D9D958C23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880398-7FA1-4E81-A095-4F4C2A3E3F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E3B28E7-BED9-43B8-B735-693D9D958C23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880398-7FA1-4E81-A095-4F4C2A3E3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75656" y="2276872"/>
            <a:ext cx="728667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Технологии сопровождения детей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задержкой психического развития </a:t>
            </a:r>
          </a:p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образовательном </a:t>
            </a:r>
          </a:p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</a:p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воспитательном процессе</a:t>
            </a:r>
            <a:endParaRPr lang="ru-RU" sz="3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5656" y="404664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ОБЩЕОБРАЗОВАТЕЛЬНОЕ УЧРЕЖДЕНИЕ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ОБЩЕОБРАЗОВАТЕЛЬНАЯ ШКОЛА № 8»</a:t>
            </a:r>
          </a:p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о. Саранск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3728" y="1628800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Выступление на педагогическом совете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5568" y="5229726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Фадеева О. А., </a:t>
            </a:r>
          </a:p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Особые методы подачи материала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57158" y="928670"/>
            <a:ext cx="8229600" cy="4525963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Использовать формы подачи материала  с учётом психофизиологических особенностей ребенка.  Чем проще и короче фраза педагога, тем выше вероятность, что ученик её поймёт.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Следует давать ребенку больше времени на запоминание и отработку учебных навыков.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При планировании уроков  рекомендуется использовать игровые моменты,  Возможно вносить отдельные  элементы игры  в учебные занятия. Дети данной категории неутомимы в игре.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Использовать яркую наглядность, применять ИКТ.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ru-RU" sz="2400" dirty="0" smtClean="0">
                <a:latin typeface="Times New Roman" pitchFamily="18" charset="0"/>
              </a:rPr>
              <a:t>Учебный материал должен преподноситься небольшими дозами, его усложнение следует осуществлять постепенно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51115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Для повышения эффективности обучения: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282" y="1285860"/>
            <a:ext cx="84296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помощь в случаях затруднения;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многократные упражнения для закрепления материала;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частое использование индивидуальных карточек;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вариативные приёмы обучения;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создание благоприятного психологического климата.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1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4000504"/>
            <a:ext cx="2428872" cy="285749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Рекомендации для педагогов при работе с детьми ЗПР: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642918"/>
            <a:ext cx="835824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Необходимо поддерживать уверенность в своих силах.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Не нужно требовать немедленного включения в работу. На каждом уроке обязательно вводить организационный момент, т.к. школьники с ЗПР с трудом переключаются с предыдущей деятельности.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Не нужно ставить ребёнка в ситуацию неожиданного вопроса и быстрого ответа, обязательно дать некоторое время для обдумывания.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Не требовать изменения неудачного ответа, лучше попросить ответить ребёнка через некоторое время.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 момент выполнения задания недопустимо отвлекать учащегося на какие-либо дополнения, уточнения, инструкции, т.к. процесс переключения у них снижен.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Активизировать работу всех анализаторов (двигательного, зрительного, слухового). Дети на уроке должны слушать, смотреть, проговаривать и т.д.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Не рекомендуется давать для усвоения в ограниченный промежуток времени большой и сложный материал, необходимо разделять его на отдельные части и давать их постепенно.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Необходимо создавать субъективное переживание успеха.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Помогать почувствовать свою интеллектуальную состоятельность.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1285860"/>
            <a:ext cx="728667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Технологии сопровождения детей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задержкой психического развития </a:t>
            </a:r>
          </a:p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образовательном </a:t>
            </a:r>
          </a:p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</a:p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воспитательном процессе</a:t>
            </a:r>
            <a:endParaRPr lang="ru-RU" sz="3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642918"/>
            <a:ext cx="828680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Сопровождение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детей с ЗПР – это система профессиональной деятельности, направленная на создание социально-педагогических условий для успешного воспитания, обучения и развития ребёнка на каждом возрастном этапе.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3000372"/>
            <a:ext cx="792961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обеспечение развития ребёнка, содействие ребёнку в решении актуальных задач развития, обучения, социализации: учебные трудности, проблемы с выбором образовательного маршрута, нарушения эмоционально-волевой сферы, проблемы взаимоотношений со сверстниками, учителями, родителями.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285720" y="357166"/>
            <a:ext cx="8229600" cy="5268913"/>
          </a:xfrm>
          <a:prstGeom prst="rect">
            <a:avLst/>
          </a:prstGeom>
        </p:spPr>
        <p:txBody>
          <a:bodyPr/>
          <a:lstStyle/>
          <a:p>
            <a:pPr marL="0" marR="0" lvl="0" indent="4320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ru-RU" sz="2200" b="1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0" indent="432000" algn="just">
              <a:buClr>
                <a:schemeClr val="accent1"/>
              </a:buClr>
              <a:buSzPct val="70000"/>
              <a:defRPr/>
            </a:pPr>
            <a:r>
              <a:rPr kumimoji="0" lang="ru-RU" sz="3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Задержка психического развития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- это нарушение нормального темпа психического развития, в результате чего ребёнок, достигший школьного возраста, продолжает оставаться в кругу дошкольных, игровых интересов. </a:t>
            </a:r>
            <a:endParaRPr kumimoji="0" lang="ru-RU" sz="3000" b="1" i="1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43200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ru-RU" sz="3000" b="1" i="1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43200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3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Задержка психического развития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- специфическое сочетание незрелости эмоциональной и интеллектуальной сфер.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071546"/>
          <a:ext cx="7467600" cy="5402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Причины возникновения ЗПР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3438" y="4643446"/>
            <a:ext cx="3571875" cy="16312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Отмечаются также различные варианты сочетания нескольких факторов различного происхождения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357166"/>
          <a:ext cx="7467600" cy="6116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Специфические черты всех детей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 ЗПР.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1500174"/>
            <a:ext cx="84969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повышенная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истощаемость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низкая работоспособность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незрелость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эмоций, воли,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поведения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ограниченный запас общих сведений 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представлений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бедный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словарный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запас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неустойчивое внимание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осприятие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характеризуется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замедленностью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трудности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словесно-логических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операций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страдают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все виды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памяти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необходим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более длительный период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для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приема и переработки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информации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6"/>
          <a:stretch>
            <a:fillRect/>
          </a:stretch>
        </p:blipFill>
        <p:spPr>
          <a:xfrm>
            <a:off x="6500826" y="4643446"/>
            <a:ext cx="2232818" cy="221455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small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Основные принципы педагогического подхода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428868"/>
            <a:ext cx="8215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ним нужен особый подход, но абсолютно такое же отношение, как к детям с нормальным развитием.</a:t>
            </a:r>
            <a:endParaRPr lang="ru-RU" sz="3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330" y="4786322"/>
            <a:ext cx="1616968" cy="179079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142852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Деятельность учителя, работающего в условиях</a:t>
            </a:r>
            <a:b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интегрированного либо инклюзивного обучения детей с ЗПР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67544" y="1484784"/>
            <a:ext cx="8219256" cy="4896543"/>
          </a:xfrm>
          <a:prstGeom prst="rect">
            <a:avLst/>
          </a:prstGeom>
        </p:spPr>
        <p:txBody>
          <a:bodyPr/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Диагностика уровня развития ребенка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Составление индивидуального образовательного маршрута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Отслеживание динамики развития ребенка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Взаимодействие со специалистами и родителями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Охрана и укрепление соматического и психоневрологического здоровья ребенка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Реализация коррекционной направленности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учебно-воспитательного процесса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65403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Планирование урока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96" y="1357298"/>
            <a:ext cx="82153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Наметить план деятельности на уроке для каждого ребёнка с ЗПР;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Включить в общий план для класса блоки заданий для детей с ЗПР;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Закреплять новый материал дифференцированно;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Давать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разноуровневое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домашнее задание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4286256"/>
            <a:ext cx="764386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каждом уроке необходима частая смена видов деятельности, проведение физкультминуток разной направленности, применение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технологий и т.п.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469</TotalTime>
  <Words>681</Words>
  <Application>Microsoft Office PowerPoint</Application>
  <PresentationFormat>Экран (4:3)</PresentationFormat>
  <Paragraphs>88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Century Schoolbook</vt:lpstr>
      <vt:lpstr>Times New Roman</vt:lpstr>
      <vt:lpstr>Wingdings</vt:lpstr>
      <vt:lpstr>Wingdings 2</vt:lpstr>
      <vt:lpstr>Эркер</vt:lpstr>
      <vt:lpstr>Презентация PowerPoint</vt:lpstr>
      <vt:lpstr>Презентация PowerPoint</vt:lpstr>
      <vt:lpstr>Презентация PowerPoint</vt:lpstr>
      <vt:lpstr>Причины возникновения ЗПР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МГУ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Богдан</dc:creator>
  <cp:lastModifiedBy>Сергей Фадеев</cp:lastModifiedBy>
  <cp:revision>51</cp:revision>
  <dcterms:created xsi:type="dcterms:W3CDTF">2015-11-11T14:55:38Z</dcterms:created>
  <dcterms:modified xsi:type="dcterms:W3CDTF">2016-01-10T20:51:56Z</dcterms:modified>
</cp:coreProperties>
</file>