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B957B1-7FBF-4F7D-871E-D9E4D2C83FA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DD6147-719C-4D87-9DEC-A11B25958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и Спорт</a:t>
            </a:r>
            <a:endParaRPr lang="ru-RU" dirty="0"/>
          </a:p>
        </p:txBody>
      </p:sp>
      <p:pic>
        <p:nvPicPr>
          <p:cNvPr id="7" name="Содержимое 6" descr="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764" y="2204864"/>
            <a:ext cx="3744416" cy="3744416"/>
          </a:xfrm>
        </p:spPr>
      </p:pic>
      <p:pic>
        <p:nvPicPr>
          <p:cNvPr id="8" name="Содержимое 7" descr="c3b1ad5f-5246-4562-afc4-a8dfc5cefd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70476"/>
            <a:ext cx="4343400" cy="4183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физкультура?</a:t>
            </a:r>
            <a:endParaRPr lang="ru-RU" dirty="0"/>
          </a:p>
        </p:txBody>
      </p:sp>
      <p:pic>
        <p:nvPicPr>
          <p:cNvPr id="7" name="Содержимое 6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35756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что полезнее?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4040188" cy="639762"/>
          </a:xfrm>
        </p:spPr>
        <p:txBody>
          <a:bodyPr/>
          <a:lstStyle/>
          <a:p>
            <a:r>
              <a:rPr lang="ru-RU" dirty="0" smtClean="0"/>
              <a:t>Смотреть телевизор?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491881" y="1535113"/>
            <a:ext cx="5194920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 или      Играть в подвижные игры?</a:t>
            </a:r>
            <a:endParaRPr lang="ru-RU" dirty="0"/>
          </a:p>
        </p:txBody>
      </p:sp>
      <p:pic>
        <p:nvPicPr>
          <p:cNvPr id="7" name="Содержимое 6" descr="t032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548037" cy="2823051"/>
          </a:xfrm>
        </p:spPr>
      </p:pic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3599411" cy="3279371"/>
          </a:xfrm>
        </p:spPr>
      </p:pic>
      <p:pic>
        <p:nvPicPr>
          <p:cNvPr id="9" name="Picture 2" descr="C:\Documents and Settings\Admin\Рабочий стол\Новая папка\tomsk_b_28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78594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3384376" cy="882650"/>
          </a:xfrm>
        </p:spPr>
        <p:txBody>
          <a:bodyPr/>
          <a:lstStyle/>
          <a:p>
            <a:r>
              <a:rPr lang="ru-RU" dirty="0" smtClean="0"/>
              <a:t>А здесь?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43924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Сидеть дома на диване?     </a:t>
            </a:r>
            <a:r>
              <a:rPr lang="en-US" dirty="0" smtClean="0"/>
              <a:t>           </a:t>
            </a:r>
            <a:r>
              <a:rPr lang="ru-RU" dirty="0" smtClean="0"/>
              <a:t> Или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60032" y="2204864"/>
            <a:ext cx="4283968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 Заняться  физическими упражнениями?</a:t>
            </a:r>
            <a:endParaRPr lang="ru-RU" dirty="0"/>
          </a:p>
        </p:txBody>
      </p:sp>
      <p:pic>
        <p:nvPicPr>
          <p:cNvPr id="16" name="Содержимое 15" descr="imgpreview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790400" cy="2838698"/>
          </a:xfrm>
        </p:spPr>
      </p:pic>
      <p:pic>
        <p:nvPicPr>
          <p:cNvPr id="14" name="Содержимое 13" descr="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3" y="2924944"/>
            <a:ext cx="3410905" cy="2880320"/>
          </a:xfrm>
        </p:spPr>
      </p:pic>
      <p:pic>
        <p:nvPicPr>
          <p:cNvPr id="1026" name="Picture 2" descr="C:\Documents and Settings\Admin\Рабочий стол\Новая папка\tomsk_b_28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178594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88424" cy="1052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Конечно полезнее заниматься </a:t>
            </a:r>
            <a:r>
              <a:rPr lang="en-US" dirty="0" smtClean="0"/>
              <a:t>     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                  </a:t>
            </a:r>
            <a:r>
              <a:rPr lang="ru-RU" dirty="0" smtClean="0"/>
              <a:t>               физкультурой!!!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77272"/>
            <a:ext cx="856895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  </a:t>
            </a:r>
            <a:r>
              <a:rPr lang="ru-R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Ты будешь здоровее 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1099"/>
            <a:ext cx="8784976" cy="4669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742" y="5578698"/>
            <a:ext cx="85594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Ты будешь сильнее</a:t>
            </a:r>
            <a:endParaRPr lang="ru-RU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860560" cy="4508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Будешь активен и найдешь много новых друзей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675649"/>
            <a:ext cx="87040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Играя в разные игры.</a:t>
            </a:r>
            <a:endParaRPr lang="ru-RU" sz="3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24936" cy="4622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 ты будешь всегда весел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488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</p:spPr>
        <p:txBody>
          <a:bodyPr/>
          <a:lstStyle/>
          <a:p>
            <a:r>
              <a:rPr lang="ru-RU" dirty="0" smtClean="0"/>
              <a:t>Делайте зарядку </a:t>
            </a:r>
          </a:p>
          <a:p>
            <a:r>
              <a:rPr lang="ru-RU" dirty="0" smtClean="0"/>
              <a:t>Играйте в подвижные игры</a:t>
            </a:r>
          </a:p>
          <a:p>
            <a:r>
              <a:rPr lang="ru-RU" dirty="0" smtClean="0"/>
              <a:t>Занимайтесь физкультурой </a:t>
            </a:r>
          </a:p>
          <a:p>
            <a:pPr>
              <a:buNone/>
            </a:pPr>
            <a:r>
              <a:rPr lang="ru-RU" dirty="0" smtClean="0"/>
              <a:t>          И вы будете здоровыми, активными, </a:t>
            </a:r>
          </a:p>
          <a:p>
            <a:pPr>
              <a:buNone/>
            </a:pPr>
            <a:r>
              <a:rPr lang="ru-RU" dirty="0" smtClean="0"/>
              <a:t>           сильными и ВЕСЕЛЫМИ!!!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 smtClean="0"/>
              <a:t>      РЕБЯТА 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89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Трек</vt:lpstr>
      <vt:lpstr>Физкультура и Спорт</vt:lpstr>
      <vt:lpstr>Что такое физкультура?</vt:lpstr>
      <vt:lpstr>Угадай что полезнее?</vt:lpstr>
      <vt:lpstr>А здесь?</vt:lpstr>
      <vt:lpstr>          Конечно полезнее заниматься                                                                                                физкультурой!!!</vt:lpstr>
      <vt:lpstr>Презентация PowerPoint</vt:lpstr>
      <vt:lpstr>Будешь активен и найдешь много новых друзей</vt:lpstr>
      <vt:lpstr>И  ты будешь всегда весел</vt:lpstr>
      <vt:lpstr>      РЕБЯТА 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Физкультура и Спорт</dc:title>
  <dc:creator>Admin</dc:creator>
  <cp:lastModifiedBy>Semur</cp:lastModifiedBy>
  <cp:revision>24</cp:revision>
  <dcterms:created xsi:type="dcterms:W3CDTF">2015-09-19T16:40:49Z</dcterms:created>
  <dcterms:modified xsi:type="dcterms:W3CDTF">2016-01-19T08:33:56Z</dcterms:modified>
</cp:coreProperties>
</file>