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2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chemeClr val="accent3">
                    <a:lumMod val="75000"/>
                  </a:schemeClr>
                </a:solidFill>
              </a:rPr>
              <a:t>Мастер-класс</a:t>
            </a:r>
            <a:endParaRPr lang="ru-RU" sz="5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800" dirty="0" smtClean="0">
                <a:solidFill>
                  <a:schemeClr val="accent2">
                    <a:lumMod val="75000"/>
                  </a:schemeClr>
                </a:solidFill>
              </a:rPr>
              <a:t>«Салют»</a:t>
            </a:r>
          </a:p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ru-RU" sz="3600" dirty="0" err="1" smtClean="0">
                <a:solidFill>
                  <a:schemeClr val="accent2">
                    <a:lumMod val="75000"/>
                  </a:schemeClr>
                </a:solidFill>
              </a:rPr>
              <a:t>ниткография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84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cs typeface="Arabic Typesetting" pitchFamily="66" charset="-78"/>
              </a:rPr>
              <a:t>Нитку волшебную в руки возьми,</a:t>
            </a:r>
          </a:p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cs typeface="Arabic Typesetting" pitchFamily="66" charset="-78"/>
              </a:rPr>
              <a:t>В краску её хорошо обмакни.</a:t>
            </a:r>
          </a:p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cs typeface="Arabic Typesetting" pitchFamily="66" charset="-78"/>
              </a:rPr>
              <a:t>Листок белоснежный сложив пополам,</a:t>
            </a:r>
          </a:p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cs typeface="Arabic Typesetting" pitchFamily="66" charset="-78"/>
              </a:rPr>
              <a:t>Нитку эту протягивай сам.</a:t>
            </a:r>
          </a:p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cs typeface="Arabic Typesetting" pitchFamily="66" charset="-78"/>
              </a:rPr>
              <a:t>Раскрыв, ты увидишь листок непростой,</a:t>
            </a:r>
          </a:p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cs typeface="Arabic Typesetting" pitchFamily="66" charset="-78"/>
              </a:rPr>
              <a:t>Рисунок его украшает чудной.</a:t>
            </a:r>
            <a:endParaRPr lang="ru-RU" sz="3200" dirty="0">
              <a:solidFill>
                <a:schemeClr val="accent2">
                  <a:lumMod val="75000"/>
                </a:schemeClr>
              </a:solidFill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4102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Рисование нитками – нестандартный способ, но очень эффектный И с непредсказуемым результатом. Кроме бумаги нужны краски и нитки.</a:t>
            </a: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Дима\Desktop\P10302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124744"/>
            <a:ext cx="3960440" cy="452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има\Desktop\P10302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24744"/>
            <a:ext cx="3960440" cy="452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30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Одну две нитки пропитать красками. Разложить нити на листе бумаги и закрыть другим листом. Так чтобы концы ниток были видны. Тяните одну ниточку, другую, а верхний лист придерживайте рукой.</a:t>
            </a: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Дима\Desktop\P10302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62730">
            <a:off x="895569" y="1550825"/>
            <a:ext cx="345638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има\Desktop\P10302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8709">
            <a:off x="4572000" y="1628800"/>
            <a:ext cx="403244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3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делаем </a:t>
            </a:r>
            <a:r>
              <a:rPr lang="ru-RU" sz="1400" dirty="0" err="1" smtClean="0">
                <a:solidFill>
                  <a:srgbClr val="FF0000"/>
                </a:solidFill>
              </a:rPr>
              <a:t>набрызг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1400" dirty="0" err="1" smtClean="0">
                <a:solidFill>
                  <a:srgbClr val="FF0000"/>
                </a:solidFill>
              </a:rPr>
              <a:t>кисточкой.нитку</a:t>
            </a:r>
            <a:r>
              <a:rPr lang="ru-RU" sz="1400" dirty="0" smtClean="0">
                <a:solidFill>
                  <a:srgbClr val="FF0000"/>
                </a:solidFill>
              </a:rPr>
              <a:t> пропитываем краской  и накладываем на лист осторожно. Получилась фантастика!</a:t>
            </a: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Дима\Desktop\P10302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352839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Дима\Desktop\P10302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52737"/>
            <a:ext cx="403244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90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Заранее подготовленные буквы наклеиваем на свободное место.</a:t>
            </a:r>
            <a:br>
              <a:rPr lang="ru-RU" sz="1400" dirty="0" smtClean="0">
                <a:solidFill>
                  <a:srgbClr val="FF0000"/>
                </a:solidFill>
              </a:rPr>
            </a:br>
            <a:r>
              <a:rPr lang="ru-RU" sz="1400" dirty="0" smtClean="0">
                <a:solidFill>
                  <a:srgbClr val="FF0000"/>
                </a:solidFill>
              </a:rPr>
              <a:t>Вот и готова открытка к празднику!</a:t>
            </a: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Дима\Desktop\P10302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5788">
            <a:off x="844625" y="1535468"/>
            <a:ext cx="3528392" cy="446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Дима\Desktop\P10302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2664">
            <a:off x="4139952" y="1556792"/>
            <a:ext cx="482453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25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Это положительно сказывается на развитие воображения, нестандартного мышления. Появились задатки эстетического вкуса. Эмоциональное переживание дало толчок к развитию творчества, через приобретение практических навыков.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46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45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47</TotalTime>
  <Words>151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Углы</vt:lpstr>
      <vt:lpstr>Мастер-класс</vt:lpstr>
      <vt:lpstr>Презентация PowerPoint</vt:lpstr>
      <vt:lpstr>Рисование нитками – нестандартный способ, но очень эффектный И с непредсказуемым результатом. Кроме бумаги нужны краски и нитки.</vt:lpstr>
      <vt:lpstr>Одну две нитки пропитать красками. Разложить нити на листе бумаги и закрыть другим листом. Так чтобы концы ниток были видны. Тяните одну ниточку, другую, а верхний лист придерживайте рукой.</vt:lpstr>
      <vt:lpstr>делаем набрызг кисточкой.нитку пропитываем краской  и накладываем на лист осторожно. Получилась фантастика!</vt:lpstr>
      <vt:lpstr>Заранее подготовленные буквы наклеиваем на свободное место. Вот и готова открытка к празднику!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</dc:title>
  <dc:creator>Дима</dc:creator>
  <cp:lastModifiedBy>Дима</cp:lastModifiedBy>
  <cp:revision>7</cp:revision>
  <dcterms:created xsi:type="dcterms:W3CDTF">2015-02-25T16:31:25Z</dcterms:created>
  <dcterms:modified xsi:type="dcterms:W3CDTF">2015-02-25T17:30:30Z</dcterms:modified>
</cp:coreProperties>
</file>