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79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 advTm="17252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ransition spd="slow" advTm="17252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umn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565469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Посмотри скорее, Вовка!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Это – божия коровка!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Красненький кружочек,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Много чёрных точек.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Крылья раскрывает,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 небо улетает.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SAM_2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2877" y="1500174"/>
            <a:ext cx="4558642" cy="3773711"/>
          </a:xfrm>
        </p:spPr>
      </p:pic>
    </p:spTree>
  </p:cSld>
  <p:clrMapOvr>
    <a:masterClrMapping/>
  </p:clrMapOvr>
  <p:transition spd="slow" advTm="764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   Были использованы стихи с сайта: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en-US" dirty="0" err="1" smtClean="0"/>
              <a:t>mamaschool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ru-RU" dirty="0" smtClean="0"/>
              <a:t>      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www.razumniki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Воспитатель :  Сергеева Т.Д.</a:t>
            </a:r>
            <a:endParaRPr lang="en-US" dirty="0" smtClean="0"/>
          </a:p>
          <a:p>
            <a:pPr>
              <a:buNone/>
            </a:pPr>
            <a:r>
              <a:rPr lang="ru-RU" smtClean="0"/>
              <a:t>                             </a:t>
            </a:r>
            <a:r>
              <a:rPr lang="ru-RU" dirty="0" smtClean="0"/>
              <a:t>октябрь 2013 г.</a:t>
            </a:r>
            <a:endParaRPr lang="en-US" dirty="0" smtClean="0"/>
          </a:p>
        </p:txBody>
      </p:sp>
    </p:spTree>
  </p:cSld>
  <p:clrMapOvr>
    <a:masterClrMapping/>
  </p:clrMapOvr>
  <p:transition spd="slow" advTm="1422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96752"/>
            <a:ext cx="4792046" cy="494689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Черепаха очень рада -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Строить домик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ей не надо.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 гости ли пойдёт,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 кино,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 нею домик заодно.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788563"/>
            <a:ext cx="2985325" cy="3980433"/>
          </a:xfrm>
        </p:spPr>
      </p:pic>
    </p:spTree>
  </p:cSld>
  <p:clrMapOvr>
    <a:masterClrMapping/>
  </p:clrMapOvr>
  <p:transition spd="slow" advTm="690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4572000" cy="494689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 тяжкой ношей за спиной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Еж спешит к себе домой.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норку теплую придет,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Там уж ежик отдохнет.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40" y="1556792"/>
            <a:ext cx="3531412" cy="4074707"/>
          </a:xfrm>
        </p:spPr>
      </p:pic>
    </p:spTree>
  </p:cSld>
  <p:clrMapOvr>
    <a:masterClrMapping/>
  </p:clrMapOvr>
  <p:transition spd="slow" advTm="7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4329114" cy="5715040"/>
          </a:xfrm>
        </p:spPr>
        <p:txBody>
          <a:bodyPr/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Пятачок умоет в луже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И торопится на ужин,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Отрубей я ей сварю,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Скажет мне она: ХРЮ-ХРЮ!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SAM_2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81887"/>
            <a:ext cx="3377289" cy="3920067"/>
          </a:xfrm>
        </p:spPr>
      </p:pic>
    </p:spTree>
  </p:cSld>
  <p:clrMapOvr>
    <a:masterClrMapping/>
  </p:clrMapOvr>
  <p:transition spd="slow" advTm="65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01188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 Поросёнок,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 поросёнок 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Ты куда спешишь спросонок?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- Я бегу на родничок. Мыть свой грязный пятачок.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3" y="1217494"/>
            <a:ext cx="4186238" cy="5065954"/>
          </a:xfrm>
        </p:spPr>
      </p:pic>
    </p:spTree>
  </p:cSld>
  <p:clrMapOvr>
    <a:masterClrMapping/>
  </p:clrMapOvr>
  <p:transition spd="slow" advTm="70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900486" cy="528641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Рыжим хвостиком тропинку заметала,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 вынюхивая все по сторонам,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Хитрая плутовка пробегала,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 поисках добычи по лугам.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3037" y="1357298"/>
            <a:ext cx="4178412" cy="4572031"/>
          </a:xfrm>
        </p:spPr>
      </p:pic>
    </p:spTree>
  </p:cSld>
  <p:clrMapOvr>
    <a:masterClrMapping/>
  </p:clrMapOvr>
  <p:transition spd="slow" advTm="70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5654692"/>
          </a:xfrm>
        </p:spPr>
        <p:txBody>
          <a:bodyPr/>
          <a:lstStyle/>
          <a:p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За горами, за морями,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В неизвестном царстве скромном,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Там, жила – была Маманя,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3600" dirty="0"/>
          </a:p>
        </p:txBody>
      </p:sp>
      <p:pic>
        <p:nvPicPr>
          <p:cNvPr id="4" name="Содержимое 3" descr="SAM_2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087014"/>
            <a:ext cx="3900487" cy="4898286"/>
          </a:xfrm>
        </p:spPr>
      </p:pic>
    </p:spTree>
  </p:cSld>
  <p:clrMapOvr>
    <a:masterClrMapping/>
  </p:clrMapOvr>
  <p:transition spd="slow" advTm="57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924944"/>
            <a:ext cx="5266928" cy="166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00B050"/>
                </a:solidFill>
              </a:rPr>
              <a:t>Вместе с дочерью Матрёной.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SAM_2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833" y="980728"/>
            <a:ext cx="5779288" cy="4357160"/>
          </a:xfrm>
          <a:prstGeom prst="rect">
            <a:avLst/>
          </a:prstGeom>
        </p:spPr>
      </p:pic>
    </p:spTree>
  </p:cSld>
  <p:clrMapOvr>
    <a:masterClrMapping/>
  </p:clrMapOvr>
  <p:transition spd="slow" advTm="50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97568"/>
          </a:xfrm>
        </p:spPr>
        <p:txBody>
          <a:bodyPr/>
          <a:lstStyle/>
          <a:p>
            <a:r>
              <a:rPr lang="ru-RU" sz="2800" b="0" dirty="0" err="1" smtClean="0">
                <a:solidFill>
                  <a:srgbClr val="002060"/>
                </a:solidFill>
              </a:rPr>
              <a:t>Розовое</a:t>
            </a:r>
            <a:r>
              <a:rPr lang="ru-RU" sz="2800" b="0" dirty="0" smtClean="0">
                <a:solidFill>
                  <a:srgbClr val="002060"/>
                </a:solidFill>
              </a:rPr>
              <a:t> брюшко,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err="1" smtClean="0">
                <a:solidFill>
                  <a:srgbClr val="002060"/>
                </a:solidFill>
              </a:rPr>
              <a:t>Розовый</a:t>
            </a:r>
            <a:r>
              <a:rPr lang="ru-RU" sz="2800" b="0" dirty="0" smtClean="0">
                <a:solidFill>
                  <a:srgbClr val="002060"/>
                </a:solidFill>
              </a:rPr>
              <a:t> бочок,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Хвостик- завитушка,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Носик-пятачок.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Хрюкая от счастья,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В лужу он бежит,      И в грязи объятьях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Радостно лежит.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Резвый несмышленыш, 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Он  свиньи ребенок,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Маленький ушастый</a:t>
            </a:r>
            <a:br>
              <a:rPr lang="ru-RU" sz="2800" b="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Это - поросенок!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AM_2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03968"/>
            <a:ext cx="4882678" cy="4458097"/>
          </a:xfrm>
        </p:spPr>
      </p:pic>
    </p:spTree>
  </p:cSld>
  <p:clrMapOvr>
    <a:masterClrMapping/>
  </p:clrMapOvr>
  <p:transition spd="slow" advTm="116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сенний калейдоско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 калейдоскоп</Template>
  <TotalTime>30</TotalTime>
  <Words>52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Осенний калейдоскоп</vt:lpstr>
      <vt:lpstr>Посмотри скорее, Вовка! Это – божия коровка! Красненький кружочек, Много чёрных точек. Крылья раскрывает, В небо улетает.</vt:lpstr>
      <vt:lpstr>Черепаха очень рада - Строить домик  ей не надо. В гости ли пойдёт,  в кино, С нею домик заодно.</vt:lpstr>
      <vt:lpstr>С тяжкой ношей за спиной Еж спешит к себе домой. В норку теплую придет, Там уж ежик отдохнет. </vt:lpstr>
      <vt:lpstr>  Пятачок умоет в луже И торопится на ужин, Отрубей я ей сварю, Скажет мне она: ХРЮ-ХРЮ!   </vt:lpstr>
      <vt:lpstr> Поросёнок,  поросёнок  Ты куда спешишь спросонок? - Я бегу на родничок. Мыть свой грязный пятачок.</vt:lpstr>
      <vt:lpstr>Рыжим хвостиком тропинку заметала, И вынюхивая все по сторонам, Хитрая плутовка пробегала, В поисках добычи по лугам.</vt:lpstr>
      <vt:lpstr>   За горами, за морями, В неизвестном царстве скромном, Там, жила – была Маманя,  </vt:lpstr>
      <vt:lpstr>Слайд 8</vt:lpstr>
      <vt:lpstr>Розовое брюшко, Розовый бочок, Хвостик- завитушка, Носик-пятачок. Хрюкая от счастья, В лужу он бежит,      И в грязи объятьях Радостно лежит. Резвый несмышленыш,  Он  свиньи ребенок, Маленький ушастый Это - поросенок!</vt:lpstr>
      <vt:lpstr>Слайд 10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 калейдоскоп.</dc:title>
  <dc:subject>Шаблон для презентаций PowerPoint</dc:subject>
  <dc:creator>XP GAME 2009</dc:creator>
  <dc:description>Презентации по культуре и искусству, шаблоны PowerPoint http://freeppt.ru/</dc:description>
  <cp:lastModifiedBy>XP GAME 2009</cp:lastModifiedBy>
  <cp:revision>8</cp:revision>
  <dcterms:created xsi:type="dcterms:W3CDTF">2014-03-23T19:36:02Z</dcterms:created>
  <dcterms:modified xsi:type="dcterms:W3CDTF">2016-01-17T21:52:27Z</dcterms:modified>
</cp:coreProperties>
</file>