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84" r:id="rId5"/>
    <p:sldId id="263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 advTm="17252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Tm="17252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hotoshop\GoldenAutumn\GoldenAutumn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Tm="17252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Photoshop\GoldenAutumn\GoldenAut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>
            <a:lvl1pPr>
              <a:defRPr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slow" advTm="17252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Photoshop\GoldenAutumn\GoldenAutumn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644008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078409" y="1700808"/>
            <a:ext cx="7886079" cy="4897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slow" advTm="17252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Photoshop\GoldenAutumn\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4716016" cy="1143000"/>
          </a:xfrm>
        </p:spPr>
        <p:txBody>
          <a:bodyPr>
            <a:normAutofit/>
          </a:bodyPr>
          <a:lstStyle>
            <a:lvl1pPr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115616" y="1484784"/>
            <a:ext cx="7416800" cy="4968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slow" advTm="17252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:\Photoshop\GoldenAutumn\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ransition spd="slow" advTm="17252"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Documents%20and%20Settings\&#1040;&#1076;&#1084;&#1080;&#1085;&#1080;&#1089;&#1090;&#1088;&#1072;&#1090;&#1086;&#1088;\&#1056;&#1072;&#1073;&#1086;&#1095;&#1080;&#1081;%20&#1089;&#1090;&#1086;&#1083;\&#1084;&#1086;&#1080;%20&#1087;&#1088;&#1077;&#1079;&#1077;&#1085;&#1090;&#1072;&#1094;&#1080;&#1080;\&#1086;&#1089;&#1077;&#1085;&#1085;&#1080;&#1081;%20&#1082;&#1072;&#1083;&#1077;&#1081;&#1076;&#1086;&#1089;&#1082;&#1086;&#1087;\F.%20SHopen%20-%20Val's-minutka%20(Val's%20do-diez%20minor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755650" y="1557338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Осенний  калейдоскоп.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3500438"/>
            <a:ext cx="6400800" cy="3071834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Совместное творчество  родителей, детей и воспитателей детского сада «Солнышко».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Ростовская область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Обливский</a:t>
            </a:r>
            <a:r>
              <a:rPr lang="ru-RU" dirty="0" smtClean="0"/>
              <a:t>  район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Пос.Средний Чир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" name="F. SHopen - Val's-minutka (Val's do-diez minor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828">
    <p:wipe dir="d"/>
  </p:transition>
  <p:timing>
    <p:tnLst>
      <p:par>
        <p:cTn id="1" dur="indefinite" restart="never" nodeType="tmRoot">
          <p:childTnLst>
            <p:audio>
              <p:cMediaNode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3971924" cy="4929222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Рубашка – </a:t>
            </a:r>
            <a:r>
              <a:rPr lang="ru-RU" sz="3200" dirty="0" err="1" smtClean="0">
                <a:solidFill>
                  <a:srgbClr val="C00000"/>
                </a:solidFill>
              </a:rPr>
              <a:t>пятнашка</a:t>
            </a:r>
            <a:r>
              <a:rPr lang="ru-RU" sz="3200" dirty="0" smtClean="0">
                <a:solidFill>
                  <a:srgbClr val="C00000"/>
                </a:solidFill>
              </a:rPr>
              <a:t>.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Какая же смелая эта букашка!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Со спичку головка,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А ползает ловко.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Покажет то левый,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То правый бочок.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Быть может, коровка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Совсем не коровка,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Не божья коровка,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А Божий бычок?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SAM_27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490297"/>
            <a:ext cx="3408223" cy="4071770"/>
          </a:xfrm>
        </p:spPr>
      </p:pic>
    </p:spTree>
  </p:cSld>
  <p:clrMapOvr>
    <a:masterClrMapping/>
  </p:clrMapOvr>
  <p:transition spd="slow" advTm="1076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ЗНАЧЕНИЕ  ВЫСТАВКИ: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197493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Овощи и фрукты знакомы детям с раннего возраста как пища и приятное лакомство. И вдруг после некоторой обработки груша, яблоко, огурец, морковь, картофелина превращаются в забавные игрушки. Изготовление поделок из овощей и фруктов в совместном творчестве с родителями приносит детям много радости, увлечения и творческого вдохновения. У ребенка развиваются фантазия, художественный вкус, умение видеть и создавать прекрасное, используя подручные  материалы.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10828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8072494" cy="1214446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C00000"/>
                </a:solidFill>
              </a:rPr>
              <a:t>Коллективная работа детей второй младшей группы «Солнечные зайчики».</a:t>
            </a: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AM_27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0694" y="1582755"/>
            <a:ext cx="2964000" cy="4657714"/>
          </a:xfrm>
        </p:spPr>
      </p:pic>
      <p:sp>
        <p:nvSpPr>
          <p:cNvPr id="6" name="Прямоугольник 5"/>
          <p:cNvSpPr/>
          <p:nvPr/>
        </p:nvSpPr>
        <p:spPr>
          <a:xfrm>
            <a:off x="785786" y="5214950"/>
            <a:ext cx="81439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428736"/>
            <a:ext cx="43577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Здравствуй, осень золотая.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Твой наряд всех    поражает.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Много злата, серебра,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И красива, и щедра.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Бусы красные с рябины,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Седина из паутины.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А еще из астр венок.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Из тумана ремешок.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876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6154758"/>
          </a:xfrm>
        </p:spPr>
        <p:txBody>
          <a:bodyPr/>
          <a:lstStyle/>
          <a:p>
            <a:r>
              <a:rPr lang="ru-RU" sz="2800" b="0" dirty="0" smtClean="0">
                <a:solidFill>
                  <a:srgbClr val="002060"/>
                </a:solidFill>
              </a:rPr>
              <a:t>Здравствуй, лес!</a:t>
            </a:r>
            <a:br>
              <a:rPr lang="ru-RU" sz="2800" b="0" dirty="0" smtClean="0">
                <a:solidFill>
                  <a:srgbClr val="002060"/>
                </a:solidFill>
              </a:rPr>
            </a:br>
            <a:r>
              <a:rPr lang="ru-RU" sz="2800" b="0" dirty="0" smtClean="0">
                <a:solidFill>
                  <a:srgbClr val="002060"/>
                </a:solidFill>
              </a:rPr>
              <a:t>Дремучий лес,</a:t>
            </a:r>
            <a:br>
              <a:rPr lang="ru-RU" sz="2800" b="0" dirty="0" smtClean="0">
                <a:solidFill>
                  <a:srgbClr val="002060"/>
                </a:solidFill>
              </a:rPr>
            </a:br>
            <a:r>
              <a:rPr lang="ru-RU" sz="2800" b="0" dirty="0" smtClean="0">
                <a:solidFill>
                  <a:srgbClr val="002060"/>
                </a:solidFill>
              </a:rPr>
              <a:t>Полный сказок и чудес!</a:t>
            </a:r>
            <a:br>
              <a:rPr lang="ru-RU" sz="2800" b="0" dirty="0" smtClean="0">
                <a:solidFill>
                  <a:srgbClr val="002060"/>
                </a:solidFill>
              </a:rPr>
            </a:br>
            <a:r>
              <a:rPr lang="ru-RU" sz="2800" b="0" dirty="0" smtClean="0">
                <a:solidFill>
                  <a:srgbClr val="002060"/>
                </a:solidFill>
              </a:rPr>
              <a:t>Ты о чем шумишь листвою</a:t>
            </a:r>
            <a:br>
              <a:rPr lang="ru-RU" sz="2800" b="0" dirty="0" smtClean="0">
                <a:solidFill>
                  <a:srgbClr val="002060"/>
                </a:solidFill>
              </a:rPr>
            </a:br>
            <a:r>
              <a:rPr lang="ru-RU" sz="2800" b="0" dirty="0" smtClean="0">
                <a:solidFill>
                  <a:srgbClr val="002060"/>
                </a:solidFill>
              </a:rPr>
              <a:t>Ночью темной, грозовою,</a:t>
            </a:r>
            <a:br>
              <a:rPr lang="ru-RU" sz="2800" b="0" dirty="0" smtClean="0">
                <a:solidFill>
                  <a:srgbClr val="002060"/>
                </a:solidFill>
              </a:rPr>
            </a:br>
            <a:r>
              <a:rPr lang="ru-RU" sz="2800" b="0" dirty="0" smtClean="0">
                <a:solidFill>
                  <a:srgbClr val="002060"/>
                </a:solidFill>
              </a:rPr>
              <a:t>Что нам шепчешь на заре</a:t>
            </a:r>
            <a:br>
              <a:rPr lang="ru-RU" sz="2800" b="0" dirty="0" smtClean="0">
                <a:solidFill>
                  <a:srgbClr val="002060"/>
                </a:solidFill>
              </a:rPr>
            </a:br>
            <a:r>
              <a:rPr lang="ru-RU" sz="2800" b="0" dirty="0" smtClean="0">
                <a:solidFill>
                  <a:srgbClr val="002060"/>
                </a:solidFill>
              </a:rPr>
              <a:t>Весь в росе, как в серебре?</a:t>
            </a:r>
            <a:br>
              <a:rPr lang="ru-RU" sz="2800" b="0" dirty="0" smtClean="0">
                <a:solidFill>
                  <a:srgbClr val="002060"/>
                </a:solidFill>
              </a:rPr>
            </a:br>
            <a:r>
              <a:rPr lang="ru-RU" sz="2800" b="0" dirty="0" smtClean="0">
                <a:solidFill>
                  <a:srgbClr val="002060"/>
                </a:solidFill>
              </a:rPr>
              <a:t>Кто в глуши твоей таится?</a:t>
            </a:r>
            <a:br>
              <a:rPr lang="ru-RU" sz="2800" b="0" dirty="0" smtClean="0">
                <a:solidFill>
                  <a:srgbClr val="002060"/>
                </a:solidFill>
              </a:rPr>
            </a:br>
            <a:r>
              <a:rPr lang="ru-RU" sz="2800" b="0" dirty="0" smtClean="0">
                <a:solidFill>
                  <a:srgbClr val="002060"/>
                </a:solidFill>
              </a:rPr>
              <a:t>Что за зверь? Какая птица?</a:t>
            </a:r>
            <a:br>
              <a:rPr lang="ru-RU" sz="2800" b="0" dirty="0" smtClean="0">
                <a:solidFill>
                  <a:srgbClr val="002060"/>
                </a:solidFill>
              </a:rPr>
            </a:br>
            <a:r>
              <a:rPr lang="ru-RU" sz="2800" b="0" dirty="0" smtClean="0">
                <a:solidFill>
                  <a:srgbClr val="002060"/>
                </a:solidFill>
              </a:rPr>
              <a:t>Все открой, не утаи:</a:t>
            </a:r>
            <a:br>
              <a:rPr lang="ru-RU" sz="2800" b="0" dirty="0" smtClean="0">
                <a:solidFill>
                  <a:srgbClr val="002060"/>
                </a:solidFill>
              </a:rPr>
            </a:br>
            <a:r>
              <a:rPr lang="ru-RU" sz="2800" b="0" dirty="0" smtClean="0">
                <a:solidFill>
                  <a:srgbClr val="002060"/>
                </a:solidFill>
              </a:rPr>
              <a:t>Ты же видишь, мы свои.</a:t>
            </a:r>
            <a:endParaRPr lang="ru-RU" sz="2800" b="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SAM_27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2017" y="3861048"/>
            <a:ext cx="2687363" cy="2747754"/>
          </a:xfrm>
        </p:spPr>
      </p:pic>
      <p:pic>
        <p:nvPicPr>
          <p:cNvPr id="5" name="Содержимое 3" descr="SAM_27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60032" y="551055"/>
            <a:ext cx="2387791" cy="299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264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3857652" cy="6143668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Медвежонок по тропинке 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Шёл и нёс грибы в корзинке. 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А поскольку косолапил, 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Уронил корзинку на пол.  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SAM_27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198797"/>
            <a:ext cx="3961800" cy="4869082"/>
          </a:xfrm>
        </p:spPr>
      </p:pic>
    </p:spTree>
  </p:cSld>
  <p:clrMapOvr>
    <a:masterClrMapping/>
  </p:clrMapOvr>
  <p:transition spd="slow" advTm="721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4143404" cy="5572164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Повелось так с самой древности: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Эти птицы – символ верности.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 отраженье своё глядя,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Вот скользят по водной глади,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Восхищая всех людей,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Двое верных лебедей.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SAM_26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1648" y="1484784"/>
            <a:ext cx="3537638" cy="4474962"/>
          </a:xfrm>
        </p:spPr>
      </p:pic>
    </p:spTree>
  </p:cSld>
  <p:clrMapOvr>
    <a:masterClrMapping/>
  </p:clrMapOvr>
  <p:transition spd="slow" advTm="959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4387928" cy="4733148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Прожорливая очень,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И днём, и ночью ест.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Стать бабочкою хочет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И набирает вес!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SAM_27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700808"/>
            <a:ext cx="2890664" cy="4068820"/>
          </a:xfrm>
        </p:spPr>
      </p:pic>
    </p:spTree>
  </p:cSld>
  <p:clrMapOvr>
    <a:masterClrMapping/>
  </p:clrMapOvr>
  <p:transition spd="slow" advTm="656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4186238" cy="5715040"/>
          </a:xfrm>
        </p:spPr>
        <p:txBody>
          <a:bodyPr/>
          <a:lstStyle/>
          <a:p>
            <a:r>
              <a:rPr lang="ru-RU" sz="2800" dirty="0" smtClean="0">
                <a:solidFill>
                  <a:srgbClr val="CC3300"/>
                </a:solidFill>
              </a:rPr>
              <a:t>С длинной шеей, весь пятнистый,</a:t>
            </a:r>
            <a:br>
              <a:rPr lang="ru-RU" sz="2800" dirty="0" smtClean="0">
                <a:solidFill>
                  <a:srgbClr val="CC3300"/>
                </a:solidFill>
              </a:rPr>
            </a:br>
            <a:r>
              <a:rPr lang="ru-RU" sz="2800" dirty="0" smtClean="0">
                <a:solidFill>
                  <a:srgbClr val="CC3300"/>
                </a:solidFill>
              </a:rPr>
              <a:t>На высоких ножках,</a:t>
            </a:r>
            <a:br>
              <a:rPr lang="ru-RU" sz="2800" dirty="0" smtClean="0">
                <a:solidFill>
                  <a:srgbClr val="CC3300"/>
                </a:solidFill>
              </a:rPr>
            </a:br>
            <a:r>
              <a:rPr lang="ru-RU" sz="2800" dirty="0" smtClean="0">
                <a:solidFill>
                  <a:srgbClr val="CC3300"/>
                </a:solidFill>
              </a:rPr>
              <a:t>Шел красивый, мускулистый</a:t>
            </a:r>
            <a:br>
              <a:rPr lang="ru-RU" sz="2800" dirty="0" smtClean="0">
                <a:solidFill>
                  <a:srgbClr val="CC3300"/>
                </a:solidFill>
              </a:rPr>
            </a:br>
            <a:r>
              <a:rPr lang="ru-RU" sz="2800" dirty="0" smtClean="0">
                <a:solidFill>
                  <a:srgbClr val="CC3300"/>
                </a:solidFill>
              </a:rPr>
              <a:t>Жираф по дорожке.</a:t>
            </a:r>
            <a:br>
              <a:rPr lang="ru-RU" sz="2800" dirty="0" smtClean="0">
                <a:solidFill>
                  <a:srgbClr val="CC3300"/>
                </a:solidFill>
              </a:rPr>
            </a:br>
            <a:r>
              <a:rPr lang="ru-RU" sz="2800" dirty="0" smtClean="0">
                <a:solidFill>
                  <a:srgbClr val="CC3300"/>
                </a:solidFill>
              </a:rPr>
              <a:t>Он из Африки, где жарко,</a:t>
            </a:r>
            <a:br>
              <a:rPr lang="ru-RU" sz="2800" dirty="0" smtClean="0">
                <a:solidFill>
                  <a:srgbClr val="CC3300"/>
                </a:solidFill>
              </a:rPr>
            </a:br>
            <a:r>
              <a:rPr lang="ru-RU" sz="2800" dirty="0" smtClean="0">
                <a:solidFill>
                  <a:srgbClr val="CC3300"/>
                </a:solidFill>
              </a:rPr>
              <a:t>Переехал навсегда</a:t>
            </a:r>
            <a:br>
              <a:rPr lang="ru-RU" sz="2800" dirty="0" smtClean="0">
                <a:solidFill>
                  <a:srgbClr val="CC3300"/>
                </a:solidFill>
              </a:rPr>
            </a:br>
            <a:r>
              <a:rPr lang="ru-RU" sz="2800" dirty="0" smtClean="0">
                <a:solidFill>
                  <a:srgbClr val="CC3300"/>
                </a:solidFill>
              </a:rPr>
              <a:t>И теперь по зоопарку</a:t>
            </a:r>
            <a:br>
              <a:rPr lang="ru-RU" sz="2800" dirty="0" smtClean="0">
                <a:solidFill>
                  <a:srgbClr val="CC3300"/>
                </a:solidFill>
              </a:rPr>
            </a:br>
            <a:r>
              <a:rPr lang="ru-RU" sz="2800" dirty="0" smtClean="0">
                <a:solidFill>
                  <a:srgbClr val="CC3300"/>
                </a:solidFill>
              </a:rPr>
              <a:t>Он гуляет иногда.</a:t>
            </a:r>
            <a:endParaRPr lang="ru-RU" sz="2800" dirty="0">
              <a:solidFill>
                <a:srgbClr val="CC3300"/>
              </a:solidFill>
            </a:endParaRPr>
          </a:p>
        </p:txBody>
      </p:sp>
      <p:pic>
        <p:nvPicPr>
          <p:cNvPr id="4" name="Содержимое 3" descr="SAM_2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500953"/>
            <a:ext cx="3322548" cy="4409927"/>
          </a:xfrm>
        </p:spPr>
      </p:pic>
    </p:spTree>
  </p:cSld>
  <p:clrMapOvr>
    <a:masterClrMapping/>
  </p:clrMapOvr>
  <p:transition spd="slow" advTm="1109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3971924" cy="5715040"/>
          </a:xfrm>
        </p:spPr>
        <p:txBody>
          <a:bodyPr/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Есть машины легковые,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По размерам небольшие.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Очень быстро они мчатся –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Даже птице не угнаться!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SAM_26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1227820"/>
            <a:ext cx="4043362" cy="4616674"/>
          </a:xfrm>
        </p:spPr>
      </p:pic>
    </p:spTree>
  </p:cSld>
  <p:clrMapOvr>
    <a:masterClrMapping/>
  </p:clrMapOvr>
  <p:transition spd="slow" advTm="606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сенний калейдоскоп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Осенний калейдоскоп</Template>
  <TotalTime>32</TotalTime>
  <Words>102</Words>
  <Application>Microsoft Office PowerPoint</Application>
  <PresentationFormat>Экран (4:3)</PresentationFormat>
  <Paragraphs>17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Осенний калейдоскоп</vt:lpstr>
      <vt:lpstr>Осенний  калейдоскоп.</vt:lpstr>
      <vt:lpstr>ЗНАЧЕНИЕ  ВЫСТАВКИ:</vt:lpstr>
      <vt:lpstr>Коллективная работа детей второй младшей группы «Солнечные зайчики».</vt:lpstr>
      <vt:lpstr>Здравствуй, лес! Дремучий лес, Полный сказок и чудес! Ты о чем шумишь листвою Ночью темной, грозовою, Что нам шепчешь на заре Весь в росе, как в серебре? Кто в глуши твоей таится? Что за зверь? Какая птица? Все открой, не утаи: Ты же видишь, мы свои.</vt:lpstr>
      <vt:lpstr>Медвежонок по тропинке  Шёл и нёс грибы в корзинке.  А поскольку косолапил,  Уронил корзинку на пол.  </vt:lpstr>
      <vt:lpstr>Повелось так с самой древности: Эти птицы – символ верности. В отраженье своё глядя, Вот скользят по водной глади, Восхищая всех людей, Двое верных лебедей.</vt:lpstr>
      <vt:lpstr>Прожорливая очень, И днём, и ночью ест. Стать бабочкою хочет И набирает вес!</vt:lpstr>
      <vt:lpstr>С длинной шеей, весь пятнистый, На высоких ножках, Шел красивый, мускулистый Жираф по дорожке. Он из Африки, где жарко, Переехал навсегда И теперь по зоопарку Он гуляет иногда.</vt:lpstr>
      <vt:lpstr>Есть машины легковые, По размерам небольшие. Очень быстро они мчатся – Даже птице не угнаться! </vt:lpstr>
      <vt:lpstr>Рубашка – пятнашка. Какая же смелая эта букашка! Со спичку головка, А ползает ловко. Покажет то левый, То правый бочок. Быть может, коровка Совсем не коровка, Не божья коровка, А Божий бычок?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Осенний  калейдоскоп.</dc:title>
  <dc:subject>Шаблон для презентаций PowerPoint</dc:subject>
  <dc:creator>XP GAME 2009</dc:creator>
  <dc:description>Презентации по культуре и искусству, шаблоны PowerPoint http://freeppt.ru/</dc:description>
  <cp:lastModifiedBy>XP GAME 2009</cp:lastModifiedBy>
  <cp:revision>8</cp:revision>
  <dcterms:created xsi:type="dcterms:W3CDTF">2014-03-23T19:36:02Z</dcterms:created>
  <dcterms:modified xsi:type="dcterms:W3CDTF">2016-01-17T21:44:36Z</dcterms:modified>
</cp:coreProperties>
</file>