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59" r:id="rId6"/>
    <p:sldId id="265" r:id="rId7"/>
    <p:sldId id="260" r:id="rId8"/>
    <p:sldId id="266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199-47C4-47D7-87E1-8AC74D4D4805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8DA2-60D7-4FCC-9564-616E5185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199-47C4-47D7-87E1-8AC74D4D4805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8DA2-60D7-4FCC-9564-616E5185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199-47C4-47D7-87E1-8AC74D4D4805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8DA2-60D7-4FCC-9564-616E5185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199-47C4-47D7-87E1-8AC74D4D4805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8DA2-60D7-4FCC-9564-616E5185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199-47C4-47D7-87E1-8AC74D4D4805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C28DA2-60D7-4FCC-9564-616E5185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199-47C4-47D7-87E1-8AC74D4D4805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8DA2-60D7-4FCC-9564-616E5185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199-47C4-47D7-87E1-8AC74D4D4805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8DA2-60D7-4FCC-9564-616E5185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199-47C4-47D7-87E1-8AC74D4D4805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8DA2-60D7-4FCC-9564-616E5185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199-47C4-47D7-87E1-8AC74D4D4805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8DA2-60D7-4FCC-9564-616E5185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199-47C4-47D7-87E1-8AC74D4D4805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8DA2-60D7-4FCC-9564-616E5185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199-47C4-47D7-87E1-8AC74D4D4805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8DA2-60D7-4FCC-9564-616E5185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1B2199-47C4-47D7-87E1-8AC74D4D4805}" type="datetimeFigureOut">
              <a:rPr lang="ru-RU" smtClean="0"/>
              <a:pPr/>
              <a:t>01.11.2011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C28DA2-60D7-4FCC-9564-616E5185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FFFF00"/>
                </a:solidFill>
                <a:effectLst/>
              </a:rPr>
              <a:t>Сказки А.С. Пушкина</a:t>
            </a:r>
            <a:endParaRPr lang="ru-RU" sz="6600" i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Picture 2" descr="http://media.oprb.ru/files/frafateka/Poster_art_fine_art_print_AS_Pushkin_kid_room_child_art_kids_children_deti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85510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kylikova\Мои документы\картинки к сказкам\p_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972" b="11972"/>
          <a:stretch>
            <a:fillRect/>
          </a:stretch>
        </p:blipFill>
        <p:spPr bwMode="auto">
          <a:xfrm>
            <a:off x="571472" y="496409"/>
            <a:ext cx="7853253" cy="5790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kylikova\Мои документы\картинки к сказкам\geroi-skaz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47533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ylikova\Мои документы\картинки к сказкам\mc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206" b="2206"/>
          <a:stretch>
            <a:fillRect/>
          </a:stretch>
        </p:blipFill>
        <p:spPr bwMode="auto">
          <a:xfrm>
            <a:off x="1142976" y="857232"/>
            <a:ext cx="6743728" cy="4870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Documents and Settings\kylikova\Мои документы\картинки к сказкам\d_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579" b="10579"/>
          <a:stretch>
            <a:fillRect/>
          </a:stretch>
        </p:blipFill>
        <p:spPr bwMode="auto">
          <a:xfrm>
            <a:off x="1828800" y="214290"/>
            <a:ext cx="548640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kylikova\Мои документы\картинки к сказкам\pb3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250" b="2250"/>
          <a:stretch>
            <a:fillRect/>
          </a:stretch>
        </p:blipFill>
        <p:spPr bwMode="auto">
          <a:xfrm>
            <a:off x="714348" y="714356"/>
            <a:ext cx="7296564" cy="5269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ideoblock.info/images/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643866" cy="6213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kylikova\Мои документы\картинки к сказкам\d_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271" b="5271"/>
          <a:stretch>
            <a:fillRect/>
          </a:stretch>
        </p:blipFill>
        <p:spPr bwMode="auto">
          <a:xfrm>
            <a:off x="1142976" y="642918"/>
            <a:ext cx="6172224" cy="5715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1.gstatic.com/images?q=tbn:ANd9GcS155ia1Jv7007QTWadhYFJHVI91SvUh_1BLadF1SPCq71TqYzlo71_fgzX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215370" cy="6179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kylikova\Мои документы\картинки к сказкам\pb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48" b="1548"/>
          <a:stretch>
            <a:fillRect/>
          </a:stretch>
        </p:blipFill>
        <p:spPr bwMode="auto">
          <a:xfrm>
            <a:off x="785786" y="642918"/>
            <a:ext cx="7786712" cy="5706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Сказки А.С. Пушкина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ОАО "ГТК"ТВ СТОЛИЦА"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kylikova</dc:creator>
  <cp:lastModifiedBy>kylikova</cp:lastModifiedBy>
  <cp:revision>8</cp:revision>
  <dcterms:created xsi:type="dcterms:W3CDTF">2011-11-01T05:53:17Z</dcterms:created>
  <dcterms:modified xsi:type="dcterms:W3CDTF">2011-11-01T14:07:57Z</dcterms:modified>
</cp:coreProperties>
</file>