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6" r:id="rId6"/>
    <p:sldId id="261" r:id="rId7"/>
    <p:sldId id="262" r:id="rId8"/>
    <p:sldId id="265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A77A-36D1-4DCD-BE75-BF186532757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54B7-ACED-4C05-B8A0-25B19D689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A77A-36D1-4DCD-BE75-BF186532757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54B7-ACED-4C05-B8A0-25B19D689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A77A-36D1-4DCD-BE75-BF186532757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54B7-ACED-4C05-B8A0-25B19D689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22A77A-36D1-4DCD-BE75-BF186532757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DC54B7-ACED-4C05-B8A0-25B19D689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A77A-36D1-4DCD-BE75-BF186532757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54B7-ACED-4C05-B8A0-25B19D689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A77A-36D1-4DCD-BE75-BF186532757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54B7-ACED-4C05-B8A0-25B19D689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54B7-ACED-4C05-B8A0-25B19D689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A77A-36D1-4DCD-BE75-BF186532757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A77A-36D1-4DCD-BE75-BF186532757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54B7-ACED-4C05-B8A0-25B19D689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A77A-36D1-4DCD-BE75-BF186532757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54B7-ACED-4C05-B8A0-25B19D689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22A77A-36D1-4DCD-BE75-BF186532757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DC54B7-ACED-4C05-B8A0-25B19D689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A77A-36D1-4DCD-BE75-BF186532757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C54B7-ACED-4C05-B8A0-25B19D689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22A77A-36D1-4DCD-BE75-BF186532757C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DC54B7-ACED-4C05-B8A0-25B19D689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21468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/>
              <a:t>Третьяковская </a:t>
            </a:r>
            <a:br>
              <a:rPr lang="ru-RU" sz="6600" b="1" i="1" dirty="0" smtClean="0"/>
            </a:br>
            <a:r>
              <a:rPr lang="ru-RU" sz="6600" b="1" i="1" dirty="0" smtClean="0"/>
              <a:t>галерея </a:t>
            </a:r>
            <a:br>
              <a:rPr lang="ru-RU" sz="6600" b="1" i="1" dirty="0" smtClean="0"/>
            </a:br>
            <a:r>
              <a:rPr lang="ru-RU" sz="6600" b="1" i="1" dirty="0" smtClean="0"/>
              <a:t>Бабы-Яги</a:t>
            </a:r>
            <a:endParaRPr lang="ru-RU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kylikova\Мои документы\картинки к сказкам\d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6572296" cy="551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kylikova\Мои документы\картинки к сказкам\pb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55600"/>
            <a:ext cx="8128000" cy="614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ylikova\Мои документы\картинки к сказкам\ku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500"/>
            <a:ext cx="479109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ylikova\Мои документы\картинки к сказкам\ku_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5300683" cy="620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ylikova\Мои документы\картинки к сказкам\ku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405716" cy="5120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66682"/>
            <a:ext cx="7416824" cy="556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kylikova\Мои документы\картинки к сказкам\ku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5286396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kylikova\Мои документы\картинки к сказкам\z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143776" cy="539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kylikova\Мои документы\картинки к сказкам\ku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07040"/>
            <a:ext cx="7778769" cy="5293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54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1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Третьяковская  галерея  Бабы-Яги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ОАО "ГТК"ТВ СТОЛИЦА"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Третьяковская  галерея  Бабы-Яги</dc:title>
  <dc:creator>kylikova</dc:creator>
  <cp:lastModifiedBy>fedotova</cp:lastModifiedBy>
  <cp:revision>3</cp:revision>
  <dcterms:created xsi:type="dcterms:W3CDTF">2011-11-01T06:35:48Z</dcterms:created>
  <dcterms:modified xsi:type="dcterms:W3CDTF">2011-11-01T12:52:05Z</dcterms:modified>
</cp:coreProperties>
</file>