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59" r:id="rId4"/>
    <p:sldId id="266" r:id="rId5"/>
    <p:sldId id="267" r:id="rId6"/>
    <p:sldId id="283" r:id="rId7"/>
    <p:sldId id="268" r:id="rId8"/>
    <p:sldId id="264" r:id="rId9"/>
    <p:sldId id="269" r:id="rId10"/>
    <p:sldId id="270" r:id="rId11"/>
    <p:sldId id="271" r:id="rId12"/>
    <p:sldId id="272" r:id="rId13"/>
    <p:sldId id="273" r:id="rId14"/>
    <p:sldId id="276" r:id="rId15"/>
    <p:sldId id="277" r:id="rId16"/>
    <p:sldId id="265" r:id="rId17"/>
    <p:sldId id="278" r:id="rId18"/>
    <p:sldId id="279" r:id="rId19"/>
    <p:sldId id="280" r:id="rId20"/>
    <p:sldId id="281" r:id="rId21"/>
    <p:sldId id="287" r:id="rId22"/>
    <p:sldId id="284" r:id="rId23"/>
    <p:sldId id="285" r:id="rId24"/>
    <p:sldId id="286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EAA-7EA8-43EB-9697-B4949547168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098-1714-49CD-9184-62BB8DA6C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8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9A098-1714-49CD-9184-62BB8DA6C46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11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0" y="4221088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2" y="1268760"/>
            <a:ext cx="8280000" cy="53285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CCD0-51E2-40C9-84E2-746EFBD7679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286808" cy="2470157"/>
          </a:xfrm>
        </p:spPr>
        <p:txBody>
          <a:bodyPr>
            <a:prstTxWarp prst="textChevron">
              <a:avLst/>
            </a:prstTxWarp>
            <a:noAutofit/>
            <a:scene3d>
              <a:camera prst="perspectiveAbove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dirty="0" smtClean="0"/>
              <a:t>Путешествие</a:t>
            </a:r>
            <a:br>
              <a:rPr lang="ru-RU" sz="7200" dirty="0" smtClean="0"/>
            </a:br>
            <a:r>
              <a:rPr lang="ru-RU" sz="7200" dirty="0" smtClean="0"/>
              <a:t> капельки</a:t>
            </a: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14678" y="3714752"/>
            <a:ext cx="5357818" cy="135732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Авторы:</a:t>
            </a:r>
          </a:p>
          <a:p>
            <a:r>
              <a:rPr lang="ru-RU" dirty="0" smtClean="0"/>
              <a:t>Воспитатели МБДОУ «Солнышко» п. Савинский </a:t>
            </a:r>
          </a:p>
          <a:p>
            <a:r>
              <a:rPr lang="ru-RU" dirty="0" err="1" smtClean="0"/>
              <a:t>Адаменко</a:t>
            </a:r>
            <a:r>
              <a:rPr lang="ru-RU" dirty="0" smtClean="0"/>
              <a:t> Лариса Алексеевна,</a:t>
            </a:r>
          </a:p>
          <a:p>
            <a:r>
              <a:rPr lang="ru-RU" dirty="0" err="1" smtClean="0"/>
              <a:t>Огурцова</a:t>
            </a:r>
            <a:r>
              <a:rPr lang="ru-RU" dirty="0" smtClean="0"/>
              <a:t> Марина Александровна</a:t>
            </a:r>
          </a:p>
          <a:p>
            <a:r>
              <a:rPr lang="ru-RU" dirty="0" smtClean="0"/>
              <a:t>2015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gzh201399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654252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5572140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Gabriola" pitchFamily="82" charset="0"/>
              </a:rPr>
              <a:t>Болото</a:t>
            </a:r>
            <a:endParaRPr lang="ru-RU" sz="60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Река_Раздольная_вблизи_станции_Баневуров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85728"/>
            <a:ext cx="7286676" cy="54598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5429264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Gabriola" pitchFamily="82" charset="0"/>
              </a:rPr>
              <a:t>Река</a:t>
            </a:r>
          </a:p>
          <a:p>
            <a:pPr algn="ctr"/>
            <a:endParaRPr lang="ru-RU" sz="60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Sziget-háttérképek-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8457341" cy="5286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5500702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Gabriola" pitchFamily="82" charset="0"/>
              </a:rPr>
              <a:t>Море</a:t>
            </a:r>
            <a:endParaRPr lang="ru-RU" sz="60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428604"/>
            <a:ext cx="6662750" cy="499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4292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Gabriola" pitchFamily="82" charset="0"/>
              </a:rPr>
              <a:t>Без воды вам не умыться</a:t>
            </a:r>
            <a:endParaRPr lang="ru-RU" sz="54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86800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207272" cy="5405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5500702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Gabriola" pitchFamily="82" charset="0"/>
              </a:rPr>
              <a:t>Не наесться, не напиться!</a:t>
            </a:r>
            <a:endParaRPr lang="ru-RU" sz="60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056076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285728"/>
            <a:ext cx="4786306" cy="4786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2910" y="5214950"/>
            <a:ext cx="764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Gabriola" pitchFamily="82" charset="0"/>
              </a:rPr>
              <a:t>Смею вам я доложить: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Gabriola" pitchFamily="82" charset="0"/>
              </a:rPr>
              <a:t> без воды нам не прожить</a:t>
            </a:r>
            <a:endParaRPr lang="ru-RU" sz="44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1142984"/>
            <a:ext cx="37146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Скатерть бела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Всю землю одела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(снег)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857752" y="1214422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Меня ждут – не дождутся,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А как завидят – разбегутся.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(дождь)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43240" y="3929066"/>
            <a:ext cx="34387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Растет она вниз головою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Не летом растет – а зимою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Чуть солнце ее припечет –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Растает она и умрет.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(сосулька)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5122" name="Picture 2" descr="F:\72958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643306" cy="338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111029_1319916854_5065786_f5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214290"/>
            <a:ext cx="4714907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F:\icicle-wallpap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714752"/>
            <a:ext cx="4420962" cy="294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http---www.cherrygal.com-images-WhiteIcicleRadis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778003" cy="4500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21495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Gabriola" pitchFamily="82" charset="0"/>
              </a:rPr>
              <a:t>Как сосулька ,замерзает,</a:t>
            </a:r>
            <a:endParaRPr lang="ru-RU" sz="60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mist_and_forest_1920x1200_11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57166"/>
            <a:ext cx="7658153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14480" y="5214950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Gabriola" pitchFamily="82" charset="0"/>
              </a:rPr>
              <a:t>В лес туманом заползает.</a:t>
            </a:r>
            <a:endParaRPr lang="ru-RU" sz="54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fonstola.ru-604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500042"/>
            <a:ext cx="6738942" cy="50542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500702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Gabriola" pitchFamily="82" charset="0"/>
              </a:rPr>
              <a:t>Ледником зовётся</a:t>
            </a:r>
            <a:endParaRPr lang="ru-RU" sz="60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6072230" cy="6072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1405931371_veter_gr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172998" cy="47863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5429264"/>
            <a:ext cx="4143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  <a:latin typeface="Gabriola" pitchFamily="82" charset="0"/>
              </a:rPr>
              <a:t>Град</a:t>
            </a:r>
            <a:endParaRPr lang="ru-RU" sz="66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4812699-Сохранить-воды-зн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6357982" cy="6357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Gabriola" pitchFamily="82" charset="0"/>
              </a:rPr>
              <a:t>Вода не имеет вкуса и запаха</a:t>
            </a:r>
            <a:endParaRPr lang="ru-RU" sz="40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2052" name="Picture 4" descr="F:\cartoon-nose-smelling-2199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928802"/>
            <a:ext cx="3687772" cy="343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962_tid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6"/>
            <a:ext cx="435363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357158" y="1714488"/>
            <a:ext cx="4214842" cy="421484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71406" y="1857364"/>
            <a:ext cx="4714908" cy="38576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750595" y="1750207"/>
            <a:ext cx="4143404" cy="40719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750595" y="1893083"/>
            <a:ext cx="4429156" cy="3786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99brushcrispspl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00240"/>
            <a:ext cx="542925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Gabriola" pitchFamily="82" charset="0"/>
              </a:rPr>
              <a:t>Вода не имеет цвета</a:t>
            </a:r>
            <a:endParaRPr lang="ru-RU" sz="48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71604" y="1785926"/>
            <a:ext cx="6215106" cy="47863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1857356" y="1643050"/>
            <a:ext cx="5857916" cy="48577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Gabriola" pitchFamily="82" charset="0"/>
              </a:rPr>
              <a:t>Вода не имеет формы</a:t>
            </a:r>
            <a:endParaRPr lang="ru-RU" sz="48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714488"/>
            <a:ext cx="3214710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71736" y="3214686"/>
            <a:ext cx="2857520" cy="27860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357686" y="1571612"/>
            <a:ext cx="3500462" cy="3143272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1357298"/>
            <a:ext cx="7072362" cy="4357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1643042" y="1214422"/>
            <a:ext cx="6429420" cy="4500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428604"/>
            <a:ext cx="8280400" cy="5329237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 можете использовать данный шаблон для создания своих презентаций, но в своей презентации вы должны указать  источник шаблона:</a:t>
            </a:r>
          </a:p>
          <a:p>
            <a:pPr marL="0" indent="0">
              <a:buNone/>
            </a:pPr>
            <a:r>
              <a:rPr lang="ru-RU" dirty="0" smtClean="0"/>
              <a:t>Курбанова Ирина Борисовна, учитель информатики и ИКТ ГБОУ школы № 594 Санкт-Петербурга. </a:t>
            </a:r>
            <a:br>
              <a:rPr lang="ru-RU" dirty="0" smtClean="0"/>
            </a:br>
            <a:r>
              <a:rPr lang="ru-RU" dirty="0" smtClean="0"/>
              <a:t>Сайт </a:t>
            </a:r>
            <a:r>
              <a:rPr lang="en-US" dirty="0" smtClean="0">
                <a:hlinkClick r:id="rId2"/>
              </a:rPr>
              <a:t>http://pedsovet.su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28604"/>
            <a:ext cx="91440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Вы слыхали о воде?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Говорят она везде!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 smtClean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solidFill>
                  <a:srgbClr val="002060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 smtClean="0">
              <a:solidFill>
                <a:srgbClr val="002060"/>
              </a:solidFill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5400" b="1" i="1" dirty="0" smtClean="0">
                <a:solidFill>
                  <a:srgbClr val="002060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луже                           в море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 smtClean="0">
              <a:solidFill>
                <a:srgbClr val="002060"/>
              </a:solidFill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1057169_613021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14554"/>
            <a:ext cx="390527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Sziget-háttérképek-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285992"/>
            <a:ext cx="4489062" cy="280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8670e7c1f6dd70f78a67a69bed378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85728"/>
            <a:ext cx="7643866" cy="52098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643578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Gabriola" pitchFamily="82" charset="0"/>
              </a:rPr>
              <a:t>в океане</a:t>
            </a:r>
            <a:endParaRPr lang="ru-RU" sz="54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418" y="580526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Gabriola" pitchFamily="82" charset="0"/>
              </a:rPr>
              <a:t>И в водопроводном кране</a:t>
            </a:r>
            <a:endParaRPr lang="ru-RU" sz="40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3" name="Picture 2" descr="F:\tap-water-clip-art-1350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71546"/>
            <a:ext cx="5133513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6265003" cy="499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3108" y="5572140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Gabriola" pitchFamily="82" charset="0"/>
              </a:rPr>
              <a:t>Ручеёк</a:t>
            </a:r>
            <a:endParaRPr lang="ru-RU" sz="54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animales-en-la-charca-315491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14290"/>
            <a:ext cx="7072362" cy="57122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5643578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Gabriola" pitchFamily="82" charset="0"/>
              </a:rPr>
              <a:t>Пруд</a:t>
            </a:r>
            <a:endParaRPr lang="ru-RU" sz="60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eizazi-3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28604"/>
            <a:ext cx="7612871" cy="50724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357826"/>
            <a:ext cx="4429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  <a:latin typeface="Gabriola" pitchFamily="82" charset="0"/>
              </a:rPr>
              <a:t>Озеро</a:t>
            </a:r>
            <a:endParaRPr lang="ru-RU" sz="66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323195122_lscpes_131-mb_lns-2_www.hqtexture.c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8613798" cy="49190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5286388"/>
            <a:ext cx="371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  <a:latin typeface="Gabriola" pitchFamily="82" charset="0"/>
              </a:rPr>
              <a:t>Речка</a:t>
            </a:r>
            <a:endParaRPr lang="ru-RU" sz="66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171</Words>
  <Application>Microsoft Office PowerPoint</Application>
  <PresentationFormat>Экран (4:3)</PresentationFormat>
  <Paragraphs>49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Путешествие  капельки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мама</cp:lastModifiedBy>
  <cp:revision>43</cp:revision>
  <dcterms:created xsi:type="dcterms:W3CDTF">2014-07-31T14:00:58Z</dcterms:created>
  <dcterms:modified xsi:type="dcterms:W3CDTF">2016-01-18T08:11:12Z</dcterms:modified>
</cp:coreProperties>
</file>