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9" r:id="rId8"/>
    <p:sldId id="260" r:id="rId9"/>
    <p:sldId id="258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zer\Desktop\чистовик2\схемы\0_52b13_ecfa5f_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7" r="17894" b="6280"/>
          <a:stretch/>
        </p:blipFill>
        <p:spPr bwMode="auto">
          <a:xfrm>
            <a:off x="262060" y="5557420"/>
            <a:ext cx="2604270" cy="341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zer\Desktop\чистовик2\схемы\0_52b14_75959985_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4"/>
          <a:stretch/>
        </p:blipFill>
        <p:spPr bwMode="auto">
          <a:xfrm>
            <a:off x="3171830" y="3298294"/>
            <a:ext cx="3560041" cy="225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zer\Desktop\чистовик2\схемы\0_52b15_b0c472c7_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1" b="10048"/>
          <a:stretch/>
        </p:blipFill>
        <p:spPr bwMode="auto">
          <a:xfrm>
            <a:off x="212262" y="395536"/>
            <a:ext cx="2588308" cy="270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33894" y="1347609"/>
            <a:ext cx="4220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      Подъемный кран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3639" y="709471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Башня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43408" y="4073807"/>
            <a:ext cx="400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Ограждение</a:t>
            </a:r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sz="28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142" y="449999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Сова</a:t>
            </a:r>
            <a:endParaRPr lang="ru-RU" sz="24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1644" y="114297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Петух</a:t>
            </a:r>
            <a:endParaRPr lang="ru-RU" sz="24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C:\Users\uzer\Desktop\чистовик2\схемы\петуш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83691"/>
            <a:ext cx="3024336" cy="295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zer\Desktop\чистовик2\схемы\c576296e445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9" t="8659" r="2647" b="5173"/>
          <a:stretch/>
        </p:blipFill>
        <p:spPr bwMode="auto">
          <a:xfrm>
            <a:off x="3848067" y="2864252"/>
            <a:ext cx="2537522" cy="26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 r="7494"/>
          <a:stretch/>
        </p:blipFill>
        <p:spPr bwMode="auto">
          <a:xfrm>
            <a:off x="260648" y="6084168"/>
            <a:ext cx="3132314" cy="282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3016" y="679935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Утенок</a:t>
            </a:r>
            <a:endParaRPr lang="ru-RU" sz="24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10051" y="108268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Дед Мороз</a:t>
            </a:r>
            <a:endParaRPr lang="ru-RU" sz="24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148" name="Picture 4" descr="C:\Users\uzer\Desktop\чистовик2\схемы\ded_moro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r="9729"/>
          <a:stretch/>
        </p:blipFill>
        <p:spPr bwMode="auto">
          <a:xfrm>
            <a:off x="182760" y="107504"/>
            <a:ext cx="2860879" cy="267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9" y="2987824"/>
            <a:ext cx="2802040" cy="109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t="50089" r="53141" b="36119"/>
          <a:stretch/>
        </p:blipFill>
        <p:spPr bwMode="auto">
          <a:xfrm>
            <a:off x="182759" y="4283968"/>
            <a:ext cx="2860879" cy="118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t="79977" r="51316" b="4240"/>
          <a:stretch/>
        </p:blipFill>
        <p:spPr bwMode="auto">
          <a:xfrm>
            <a:off x="182759" y="5652120"/>
            <a:ext cx="2860879" cy="133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2" t="-305" r="445" b="81875"/>
          <a:stretch/>
        </p:blipFill>
        <p:spPr bwMode="auto">
          <a:xfrm>
            <a:off x="174441" y="7164288"/>
            <a:ext cx="2869197" cy="173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21988" r="1623" b="59582"/>
          <a:stretch/>
        </p:blipFill>
        <p:spPr bwMode="auto">
          <a:xfrm>
            <a:off x="3645024" y="2625919"/>
            <a:ext cx="2869197" cy="173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6" t="47938" r="1622" b="31802"/>
          <a:stretch/>
        </p:blipFill>
        <p:spPr bwMode="auto">
          <a:xfrm>
            <a:off x="3573016" y="4758355"/>
            <a:ext cx="2890495" cy="190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6" t="75002" r="1622" b="4738"/>
          <a:stretch/>
        </p:blipFill>
        <p:spPr bwMode="auto">
          <a:xfrm>
            <a:off x="3573016" y="6918595"/>
            <a:ext cx="2890495" cy="190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zer\Desktop\чистовик2\схемы\go-1 (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5" r="56182" b="75532"/>
          <a:stretch/>
        </p:blipFill>
        <p:spPr bwMode="auto">
          <a:xfrm>
            <a:off x="577990" y="107504"/>
            <a:ext cx="2047462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zer\Desktop\чистовик2\схемы\go-1 (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25310" r="52569" b="65107"/>
          <a:stretch/>
        </p:blipFill>
        <p:spPr bwMode="auto">
          <a:xfrm>
            <a:off x="260648" y="2483768"/>
            <a:ext cx="2646446" cy="85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zer\Desktop\чистовик2\схемы\go-1 (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36855" r="53172" b="53562"/>
          <a:stretch/>
        </p:blipFill>
        <p:spPr bwMode="auto">
          <a:xfrm>
            <a:off x="278498" y="3419872"/>
            <a:ext cx="2646446" cy="94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zer\Desktop\чистовик2\схемы\go-1 (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9" t="50000" r="50000" b="38073"/>
          <a:stretch/>
        </p:blipFill>
        <p:spPr bwMode="auto">
          <a:xfrm>
            <a:off x="278498" y="4499992"/>
            <a:ext cx="2646446" cy="10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zer\Desktop\чистовик2\схемы\go-1 (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4843" r="52335" b="21449"/>
          <a:stretch/>
        </p:blipFill>
        <p:spPr bwMode="auto">
          <a:xfrm>
            <a:off x="278498" y="5709735"/>
            <a:ext cx="2646446" cy="131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zer\Desktop\чистовик2\схемы\go-1 (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81060" r="52335" b="1341"/>
          <a:stretch/>
        </p:blipFill>
        <p:spPr bwMode="auto">
          <a:xfrm>
            <a:off x="278498" y="7182061"/>
            <a:ext cx="2646446" cy="168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zer\Desktop\чистовик2\схемы\go-1 (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3" t="665" r="1254" b="80492"/>
          <a:stretch/>
        </p:blipFill>
        <p:spPr bwMode="auto">
          <a:xfrm>
            <a:off x="3649082" y="322379"/>
            <a:ext cx="2941982" cy="180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zer\Desktop\чистовик2\схемы\go-1 (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1" t="22290" r="1016" b="58867"/>
          <a:stretch/>
        </p:blipFill>
        <p:spPr bwMode="auto">
          <a:xfrm>
            <a:off x="3660643" y="2410611"/>
            <a:ext cx="2941982" cy="180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zer\Desktop\чистовик2\схемы\go-1 (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7" t="44018" r="2760" b="35271"/>
          <a:stretch/>
        </p:blipFill>
        <p:spPr bwMode="auto">
          <a:xfrm>
            <a:off x="3634277" y="4372543"/>
            <a:ext cx="2941982" cy="197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zer\Desktop\чистовик2\схемы\go-1 (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6" t="76352" r="3793" b="1135"/>
          <a:stretch/>
        </p:blipFill>
        <p:spPr bwMode="auto">
          <a:xfrm>
            <a:off x="3691881" y="6712352"/>
            <a:ext cx="2870787" cy="215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05264" y="6012160"/>
            <a:ext cx="757404" cy="3528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05264" y="6712352"/>
            <a:ext cx="770995" cy="163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zer\Desktop\чистовик2\схемы\Duplo_Vliegtuigje01_Ste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13776" r="66588" b="67964"/>
          <a:stretch/>
        </p:blipFill>
        <p:spPr bwMode="auto">
          <a:xfrm>
            <a:off x="240770" y="2554653"/>
            <a:ext cx="2477278" cy="11825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zer\Desktop\чистовик2\схемы\Duplo_Vliegtuigje01_Ste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1" t="69460" b="-6135"/>
          <a:stretch/>
        </p:blipFill>
        <p:spPr bwMode="auto">
          <a:xfrm>
            <a:off x="303650" y="179512"/>
            <a:ext cx="2448272" cy="237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zer\Desktop\чистовик2\схемы\Duplo_Vliegtuigje01_Ste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45988" r="62358" b="33223"/>
          <a:stretch/>
        </p:blipFill>
        <p:spPr bwMode="auto">
          <a:xfrm>
            <a:off x="332656" y="3936155"/>
            <a:ext cx="2419266" cy="13463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zer\Desktop\чистовик2\схемы\Duplo_Vliegtuigje01_Ste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78291" r="65875"/>
          <a:stretch/>
        </p:blipFill>
        <p:spPr bwMode="auto">
          <a:xfrm>
            <a:off x="335900" y="5425246"/>
            <a:ext cx="2416022" cy="14234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zer\Desktop\чистовик2\схемы\Duplo_Vliegtuigje01_Ste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1" t="7827" r="34461" b="65784"/>
          <a:stretch/>
        </p:blipFill>
        <p:spPr bwMode="auto">
          <a:xfrm>
            <a:off x="369369" y="7023643"/>
            <a:ext cx="2448272" cy="17090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zer\Desktop\чистовик2\схемы\Duplo_Vliegtuigje01_Ste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1" t="41053" r="34461" b="32558"/>
          <a:stretch/>
        </p:blipFill>
        <p:spPr bwMode="auto">
          <a:xfrm>
            <a:off x="3717032" y="539552"/>
            <a:ext cx="2475753" cy="17281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zer\Desktop\чистовик2\схемы\Duplo_Vliegtuigje01_Ste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1" t="73066" r="34461" b="545"/>
          <a:stretch/>
        </p:blipFill>
        <p:spPr bwMode="auto">
          <a:xfrm>
            <a:off x="3731502" y="2502951"/>
            <a:ext cx="2448272" cy="17090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zer\Desktop\чистовик2\схемы\Duplo_Vliegtuigje01_Ste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0" t="3569" r="2102" b="66080"/>
          <a:stretch/>
        </p:blipFill>
        <p:spPr bwMode="auto">
          <a:xfrm>
            <a:off x="3731502" y="4406604"/>
            <a:ext cx="2448272" cy="19655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zer\Desktop\чистовик2\схемы\Duplo_Vliegtuigje01_Ste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8" t="36547" r="1934" b="31224"/>
          <a:stretch/>
        </p:blipFill>
        <p:spPr bwMode="auto">
          <a:xfrm>
            <a:off x="3789040" y="6661247"/>
            <a:ext cx="2448272" cy="20872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1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zer\Desktop\чистовик2\схемы\0_52d0a_5232f01e_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8" t="10840" r="15662" b="16011"/>
          <a:stretch/>
        </p:blipFill>
        <p:spPr bwMode="auto">
          <a:xfrm>
            <a:off x="188640" y="4330900"/>
            <a:ext cx="310114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zer\Desktop\чистовик2\схемы\0_52d08_b28f5c6d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41" y="6451977"/>
            <a:ext cx="2818063" cy="261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27384" y="766834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Улитка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3639" y="5145321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Лягушка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8" name="Picture 4" descr="C:\Users\uzer\Desktop\чистовик2\схемы\0_52cff_46381bf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379" y="1927408"/>
            <a:ext cx="3152242" cy="237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5044" y="329677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Рыба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3" name="Picture 2" descr="C:\Users\uzer\Desktop\чистовик2\схемы\cherepakh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7" y="93008"/>
            <a:ext cx="3136446" cy="23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41576" y="861729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Черепаха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19405" y="89959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Лев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099" name="Picture 3" descr="C:\Users\uzer\Desktop\чистовик2\схемы\0_52d09_eb7df145_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t="7201" r="9918" b="6200"/>
          <a:stretch/>
        </p:blipFill>
        <p:spPr bwMode="auto">
          <a:xfrm>
            <a:off x="214119" y="345546"/>
            <a:ext cx="3106970" cy="252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zer\Desktop\чистовик2\схемы\377cf6592df92f35da766176d06532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780" y="1835696"/>
            <a:ext cx="3330644" cy="266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05111" y="373870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Слон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3" name="Picture 2" descr="C:\Users\uzer\Desktop\чистовик2\схемы\0_52b12_3a8a044e_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3" r="16065" b="6174"/>
          <a:stretch/>
        </p:blipFill>
        <p:spPr bwMode="auto">
          <a:xfrm>
            <a:off x="3763701" y="5940152"/>
            <a:ext cx="2808312" cy="297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8239965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Собака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uzer\Desktop\чистовик\схемы\370235_html_m568cda4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0" r="10700" b="998"/>
          <a:stretch/>
        </p:blipFill>
        <p:spPr bwMode="auto">
          <a:xfrm>
            <a:off x="214119" y="4471441"/>
            <a:ext cx="3106970" cy="293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74890" y="511763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Олень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4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3639" y="709471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Снежинки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99392" y="4587969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Дерево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2976" y="143878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Цветы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123" name="Picture 3" descr="C:\Users\uzer\Desktop\чистовик2\схемы\0_52cf5_e56c895b_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7" t="4987" r="9417" b="4504"/>
          <a:stretch/>
        </p:blipFill>
        <p:spPr bwMode="auto">
          <a:xfrm>
            <a:off x="3743401" y="3135108"/>
            <a:ext cx="2818995" cy="290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zer\Desktop\чистовик2\схемы\088a48e68c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06" y="5981915"/>
            <a:ext cx="3052554" cy="299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zer\Desktop\чистовик2\схемы\IMG_57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09215"/>
            <a:ext cx="3812326" cy="285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5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zer\Desktop\чистовик2\схемы\6aa8d0b254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8" y="73114"/>
            <a:ext cx="2232248" cy="345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2956" y="1398969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Ракета 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226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Самолет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7053" y="726851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Пароход  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uzer\Desktop\чистовик2\схемы\image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37" y="3399100"/>
            <a:ext cx="2761655" cy="264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zer\Desktop\чистовик2\схемы\0b0ccc37395378c2bfb43e4d66e3118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r="8244"/>
          <a:stretch/>
        </p:blipFill>
        <p:spPr bwMode="auto">
          <a:xfrm>
            <a:off x="314350" y="6071166"/>
            <a:ext cx="3187724" cy="28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0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24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uzer</cp:lastModifiedBy>
  <cp:revision>12</cp:revision>
  <dcterms:created xsi:type="dcterms:W3CDTF">2015-06-13T16:03:24Z</dcterms:created>
  <dcterms:modified xsi:type="dcterms:W3CDTF">2016-01-19T12:15:39Z</dcterms:modified>
</cp:coreProperties>
</file>