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3F8CB-FA93-4FEC-8CB8-ABDF92889A4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7CB46-62BD-43C4-AC3C-7ED77437BD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68485-E1FF-4706-8E08-C5714B73B36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847EA-D7E6-4567-8366-4668BC79428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161A1-1ED4-424E-A2C7-27E5A86209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29BFA-F8A5-4256-908E-EDBD8255CD3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5217D-A937-45D4-8F73-A9C25BE796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A6CF4-7CA7-4D0E-A6A4-998586CE244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8D35B-8E06-4ECA-9839-5746C2B8DA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E5534-1C73-4F5E-841F-A652E8502F9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8D3E5-EF5A-47E1-A2B7-D321AD3B59B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2FA360-6B35-4533-A20A-C56E6E568A8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/>
          <a:lstStyle/>
          <a:p>
            <a:r>
              <a:rPr lang="ru-RU" b="1" u="sng" dirty="0" smtClean="0">
                <a:solidFill>
                  <a:srgbClr val="0070C0"/>
                </a:solidFill>
              </a:rPr>
              <a:t>Игры с песком и водой</a:t>
            </a:r>
            <a:endParaRPr lang="ru-RU" b="1" u="sng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6200796" cy="2400320"/>
          </a:xfrm>
        </p:spPr>
        <p:txBody>
          <a:bodyPr/>
          <a:lstStyle/>
          <a:p>
            <a:pPr algn="l"/>
            <a:endParaRPr lang="ru-RU" sz="1400" dirty="0" smtClean="0"/>
          </a:p>
          <a:p>
            <a:pPr algn="l"/>
            <a:endParaRPr lang="ru-RU" sz="1400" dirty="0"/>
          </a:p>
          <a:p>
            <a:pPr algn="l"/>
            <a:endParaRPr lang="ru-RU" sz="1400" dirty="0" smtClean="0"/>
          </a:p>
          <a:p>
            <a:pPr algn="l"/>
            <a:endParaRPr lang="ru-RU" sz="1400" b="1" dirty="0" smtClean="0">
              <a:solidFill>
                <a:srgbClr val="00B050"/>
              </a:solidFill>
            </a:endParaRPr>
          </a:p>
          <a:p>
            <a:pPr algn="l"/>
            <a:r>
              <a:rPr lang="ru-RU" sz="1800" b="1" dirty="0" smtClean="0">
                <a:solidFill>
                  <a:srgbClr val="00B050"/>
                </a:solidFill>
              </a:rPr>
              <a:t>Воспитатель</a:t>
            </a:r>
          </a:p>
          <a:p>
            <a:pPr algn="l"/>
            <a:r>
              <a:rPr lang="ru-RU" sz="1800" b="1" dirty="0" smtClean="0">
                <a:solidFill>
                  <a:srgbClr val="00B050"/>
                </a:solidFill>
              </a:rPr>
              <a:t>1младшей группы</a:t>
            </a:r>
          </a:p>
          <a:p>
            <a:pPr algn="l"/>
            <a:r>
              <a:rPr lang="ru-RU" sz="1800" b="1" dirty="0" smtClean="0">
                <a:solidFill>
                  <a:srgbClr val="00B050"/>
                </a:solidFill>
              </a:rPr>
              <a:t>Бабенко В.В.</a:t>
            </a:r>
          </a:p>
          <a:p>
            <a:pPr algn="l"/>
            <a:r>
              <a:rPr lang="ru-RU" sz="1800" b="1" dirty="0" smtClean="0">
                <a:solidFill>
                  <a:srgbClr val="00B050"/>
                </a:solidFill>
              </a:rPr>
              <a:t>МАДОУ №83</a:t>
            </a:r>
            <a:endParaRPr lang="ru-RU" sz="1800" b="1" dirty="0">
              <a:solidFill>
                <a:srgbClr val="00B050"/>
              </a:solidFill>
            </a:endParaRPr>
          </a:p>
        </p:txBody>
      </p:sp>
      <p:pic>
        <p:nvPicPr>
          <p:cNvPr id="4099" name="Picture 3" descr="C:\Users\Dom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928802"/>
            <a:ext cx="2928958" cy="2153646"/>
          </a:xfrm>
          <a:prstGeom prst="rect">
            <a:avLst/>
          </a:prstGeom>
          <a:noFill/>
        </p:spPr>
      </p:pic>
      <p:pic>
        <p:nvPicPr>
          <p:cNvPr id="4100" name="Picture 4" descr="C:\Users\Dom\Desktop\table-arctic-798400-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964785"/>
            <a:ext cx="3500462" cy="2625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Игры с водой и песком – одна из форм естественной деятельности ребёнка. Они обладают почти неограниченными возможностями и способствуют развитию ребёнка во всех аспектах.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714488"/>
            <a:ext cx="3810000" cy="43815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</a:t>
            </a:r>
            <a:r>
              <a:rPr lang="ru-RU" b="1" dirty="0" smtClean="0">
                <a:solidFill>
                  <a:srgbClr val="00B050"/>
                </a:solidFill>
              </a:rPr>
              <a:t>Условия: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3810000" cy="431007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Оборудование: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Dom\Desktop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214554"/>
            <a:ext cx="1857395" cy="1857395"/>
          </a:xfrm>
          <a:prstGeom prst="rect">
            <a:avLst/>
          </a:prstGeom>
          <a:noFill/>
        </p:spPr>
      </p:pic>
      <p:pic>
        <p:nvPicPr>
          <p:cNvPr id="2050" name="Picture 2" descr="C:\Users\Dom\Desktop\1341494935foto1_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357430"/>
            <a:ext cx="1500198" cy="1893207"/>
          </a:xfrm>
          <a:prstGeom prst="rect">
            <a:avLst/>
          </a:prstGeom>
          <a:noFill/>
        </p:spPr>
      </p:pic>
      <p:pic>
        <p:nvPicPr>
          <p:cNvPr id="2051" name="Picture 3" descr="C:\Users\Dom\Desktop\_3MO11RS5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454133"/>
            <a:ext cx="3205156" cy="2403867"/>
          </a:xfrm>
          <a:prstGeom prst="rect">
            <a:avLst/>
          </a:prstGeom>
          <a:noFill/>
        </p:spPr>
      </p:pic>
      <p:pic>
        <p:nvPicPr>
          <p:cNvPr id="2052" name="Picture 4" descr="C:\Users\Dom\Desktop\image024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4248150"/>
            <a:ext cx="2590800" cy="2609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928670"/>
            <a:ext cx="3810000" cy="51673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00B050"/>
                </a:solidFill>
              </a:rPr>
              <a:t>Формы работы: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00B050"/>
                </a:solidFill>
              </a:rPr>
              <a:t>                  </a:t>
            </a:r>
            <a:r>
              <a:rPr lang="ru-RU" sz="1800" dirty="0" smtClean="0">
                <a:solidFill>
                  <a:srgbClr val="00B050"/>
                </a:solidFill>
              </a:rPr>
              <a:t>- с подгруппой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           - индивидуально</a:t>
            </a:r>
            <a:endParaRPr lang="ru-RU" sz="1800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210080" cy="516733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    Содержание: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</a:t>
            </a:r>
            <a:r>
              <a:rPr lang="ru-RU" sz="1800" dirty="0" smtClean="0">
                <a:solidFill>
                  <a:srgbClr val="00B050"/>
                </a:solidFill>
              </a:rPr>
              <a:t>- куличи(торты, башни, домики)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   -горки, </a:t>
            </a:r>
            <a:r>
              <a:rPr lang="ru-RU" sz="1800" dirty="0" smtClean="0">
                <a:solidFill>
                  <a:srgbClr val="00B050"/>
                </a:solidFill>
              </a:rPr>
              <a:t>дорожки,ворота</a:t>
            </a:r>
            <a:r>
              <a:rPr lang="ru-RU" sz="1800" dirty="0" smtClean="0">
                <a:solidFill>
                  <a:srgbClr val="00B050"/>
                </a:solidFill>
              </a:rPr>
              <a:t>,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   - тоннели, </a:t>
            </a:r>
            <a:r>
              <a:rPr lang="ru-RU" sz="1800" dirty="0" smtClean="0">
                <a:solidFill>
                  <a:srgbClr val="00B050"/>
                </a:solidFill>
              </a:rPr>
              <a:t>дворцы,терема</a:t>
            </a:r>
            <a:r>
              <a:rPr lang="ru-RU" sz="1800" dirty="0" smtClean="0">
                <a:solidFill>
                  <a:srgbClr val="00B050"/>
                </a:solidFill>
              </a:rPr>
              <a:t>  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Dom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85992"/>
            <a:ext cx="2786082" cy="2089562"/>
          </a:xfrm>
          <a:prstGeom prst="rect">
            <a:avLst/>
          </a:prstGeom>
          <a:noFill/>
        </p:spPr>
      </p:pic>
      <p:pic>
        <p:nvPicPr>
          <p:cNvPr id="3074" name="Picture 2" descr="C:\Users\Dom\Desktop\i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714884"/>
            <a:ext cx="3128954" cy="1971666"/>
          </a:xfrm>
          <a:prstGeom prst="rect">
            <a:avLst/>
          </a:prstGeom>
          <a:noFill/>
        </p:spPr>
      </p:pic>
      <p:pic>
        <p:nvPicPr>
          <p:cNvPr id="3075" name="Picture 3" descr="C:\Users\Dom\Desktop\i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786058"/>
            <a:ext cx="2428892" cy="1656063"/>
          </a:xfrm>
          <a:prstGeom prst="rect">
            <a:avLst/>
          </a:prstGeom>
          <a:noFill/>
        </p:spPr>
      </p:pic>
      <p:pic>
        <p:nvPicPr>
          <p:cNvPr id="3076" name="Picture 4" descr="C:\Users\Dom\Desktop\i (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4643446"/>
            <a:ext cx="3143272" cy="1765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928670"/>
            <a:ext cx="3929090" cy="51673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rgbClr val="00B050"/>
                </a:solidFill>
              </a:rPr>
              <a:t>Методы и приемы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</a:t>
            </a:r>
            <a:r>
              <a:rPr lang="ru-RU" sz="1600" u="sng" dirty="0" smtClean="0">
                <a:solidFill>
                  <a:srgbClr val="00B050"/>
                </a:solidFill>
              </a:rPr>
              <a:t>с песком:</a:t>
            </a:r>
            <a:endParaRPr lang="ru-RU" u="sng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</a:t>
            </a:r>
            <a:r>
              <a:rPr lang="ru-RU" sz="1400" dirty="0" smtClean="0">
                <a:solidFill>
                  <a:srgbClr val="00B050"/>
                </a:solidFill>
              </a:rPr>
              <a:t>- </a:t>
            </a:r>
            <a:r>
              <a:rPr lang="ru-RU" sz="1800" dirty="0" smtClean="0">
                <a:solidFill>
                  <a:srgbClr val="00B050"/>
                </a:solidFill>
              </a:rPr>
              <a:t>прием формовки ( полная, не    полная),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  - уплотнение песка,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  - опрокидывание,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 -   формирование,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 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  </a:t>
            </a:r>
            <a:r>
              <a:rPr lang="ru-RU" sz="1800" u="sng" dirty="0" smtClean="0">
                <a:solidFill>
                  <a:srgbClr val="00B050"/>
                </a:solidFill>
              </a:rPr>
              <a:t>с водой: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 - погружение,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- переливание,</a:t>
            </a: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- плавание</a:t>
            </a:r>
          </a:p>
          <a:p>
            <a:pPr>
              <a:buNone/>
            </a:pPr>
            <a:endParaRPr lang="ru-RU" sz="18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         </a:t>
            </a:r>
          </a:p>
          <a:p>
            <a:pPr>
              <a:buNone/>
            </a:pPr>
            <a:endParaRPr lang="ru-RU" sz="1800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3810000" cy="50958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00B050"/>
                </a:solidFill>
              </a:rPr>
              <a:t>Обыгрывание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28604"/>
            <a:ext cx="7772400" cy="1071570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Игры с песком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28736"/>
            <a:ext cx="7772400" cy="4667264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            Организуя игры детей с песком, мы решаем следующие задачи:</a:t>
            </a:r>
            <a:endParaRPr lang="ru-RU" sz="1600" dirty="0" smtClean="0">
              <a:solidFill>
                <a:srgbClr val="7030A0"/>
              </a:solidFill>
            </a:endParaRPr>
          </a:p>
          <a:p>
            <a:r>
              <a:rPr lang="ru-RU" sz="1600" dirty="0" smtClean="0">
                <a:solidFill>
                  <a:srgbClr val="7030A0"/>
                </a:solidFill>
              </a:rPr>
              <a:t>           1. Развиваем тактильное восприятие, мышление, моторику.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           2. Формируем представление о свойствах песка.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           3. Развиваем интерес к экспериментальной  деятельности.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           4. Снимаем психологическое напряжение и агрессию.</a:t>
            </a:r>
            <a:endParaRPr lang="ru-RU" sz="1600" dirty="0">
              <a:solidFill>
                <a:srgbClr val="7030A0"/>
              </a:solidFill>
            </a:endParaRPr>
          </a:p>
        </p:txBody>
      </p:sp>
      <p:pic>
        <p:nvPicPr>
          <p:cNvPr id="4099" name="Picture 3" descr="C:\Users\Dom\Desktop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71810"/>
            <a:ext cx="4071966" cy="305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72400" cy="928694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Игры с водой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214422"/>
            <a:ext cx="7772400" cy="4881578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>
                <a:solidFill>
                  <a:srgbClr val="7030A0"/>
                </a:solidFill>
              </a:rPr>
              <a:t>                         Организуя игры детей с водой, мы решаем следующие задачи:</a:t>
            </a:r>
            <a:endParaRPr lang="ru-RU" sz="1600" dirty="0" smtClean="0">
              <a:solidFill>
                <a:srgbClr val="7030A0"/>
              </a:solidFill>
            </a:endParaRPr>
          </a:p>
          <a:p>
            <a:r>
              <a:rPr lang="ru-RU" sz="1600" dirty="0" smtClean="0">
                <a:solidFill>
                  <a:srgbClr val="7030A0"/>
                </a:solidFill>
              </a:rPr>
              <a:t>           1. Способствуем физическому развитию ребёнка (развиваем мелкую моторику, зрительную и двигательную координацию) .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           2. Знакомим ребёнка с окружающим миром, в том числе со свойствами воды.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           3. Расширяем и обогащаем словарный запас.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           4. Снимаем психологическое напряжение и агрессию.</a:t>
            </a:r>
          </a:p>
          <a:p>
            <a:endParaRPr lang="ru-RU" sz="1600" dirty="0"/>
          </a:p>
        </p:txBody>
      </p:sp>
      <p:pic>
        <p:nvPicPr>
          <p:cNvPr id="3074" name="Picture 2" descr="C:\Users\Dom\Desktop\IMG_20141113_1543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876"/>
            <a:ext cx="4786346" cy="2873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Правила безопасности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       </a:t>
            </a:r>
            <a:r>
              <a:rPr lang="ru-RU" sz="2400" dirty="0" smtClean="0">
                <a:solidFill>
                  <a:srgbClr val="7030A0"/>
                </a:solidFill>
              </a:rPr>
              <a:t>Песок нельзя: брать в рот обсыпаться, тереть глаза         грязными руками</a:t>
            </a:r>
            <a:r>
              <a:rPr lang="ru-RU" sz="2400" dirty="0" smtClean="0"/>
              <a:t>. </a:t>
            </a:r>
          </a:p>
          <a:p>
            <a:endParaRPr lang="ru-RU" dirty="0"/>
          </a:p>
        </p:txBody>
      </p:sp>
      <p:pic>
        <p:nvPicPr>
          <p:cNvPr id="5122" name="Picture 2" descr="C:\Users\Dom\Desktop\i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571744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игры с песком и водой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игры с песком и водой</Template>
  <TotalTime>66</TotalTime>
  <Words>265</Words>
  <Application>Microsoft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игры с песком и водой</vt:lpstr>
      <vt:lpstr>Игры с песком и водой</vt:lpstr>
      <vt:lpstr>Игры с водой и песком – одна из форм естественной деятельности ребёнка. Они обладают почти неограниченными возможностями и способствуют развитию ребёнка во всех аспектах.</vt:lpstr>
      <vt:lpstr>Слайд 3</vt:lpstr>
      <vt:lpstr>Слайд 4</vt:lpstr>
      <vt:lpstr>Игры с песком</vt:lpstr>
      <vt:lpstr>Игры с водой</vt:lpstr>
      <vt:lpstr>Правила безопасности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с песком и водой</dc:title>
  <dc:creator>Dom</dc:creator>
  <cp:lastModifiedBy>Dom</cp:lastModifiedBy>
  <cp:revision>11</cp:revision>
  <dcterms:created xsi:type="dcterms:W3CDTF">2015-05-12T10:36:22Z</dcterms:created>
  <dcterms:modified xsi:type="dcterms:W3CDTF">2015-05-14T10:00:02Z</dcterms:modified>
</cp:coreProperties>
</file>