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3" r:id="rId5"/>
    <p:sldId id="285" r:id="rId6"/>
    <p:sldId id="286" r:id="rId7"/>
    <p:sldId id="296" r:id="rId8"/>
    <p:sldId id="297" r:id="rId9"/>
    <p:sldId id="287" r:id="rId10"/>
    <p:sldId id="290" r:id="rId11"/>
    <p:sldId id="291" r:id="rId12"/>
    <p:sldId id="292" r:id="rId13"/>
    <p:sldId id="293" r:id="rId14"/>
    <p:sldId id="294" r:id="rId15"/>
    <p:sldId id="295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8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A69EF-8777-41F2-88FF-360AB21147F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2106-1113-42A0-9811-FB33C71D7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91;&#1089;&#1083;&#1072;&#1085;\Desktop\&#1059;&#1088;&#1086;&#1082;%20&#1095;&#1090;&#1077;&#1085;&#1080;&#1103;%20&#1057;&#1058;&#1056;&#1045;&#1050;&#1054;&#1047;&#1040;%20&#1048;%20&#1052;&#1059;&#1056;&#1040;&#1042;&#1045;&#1049;\&#1079;&#1074;&#1091;&#1082;&#1080;%20&#1083;&#1077;&#1089;&#1072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91;&#1089;&#1083;&#1072;&#1085;\Desktop\&#1059;&#1088;&#1086;&#1082;%20&#1095;&#1090;&#1077;&#1085;&#1080;&#1103;%20&#1057;&#1058;&#1056;&#1045;&#1050;&#1054;&#1047;&#1040;%20&#1048;%20&#1052;&#1059;&#1056;&#1040;&#1042;&#1045;&#1049;\&#1057;&#1090;&#1088;&#1077;&#1082;&#1086;&#1079;&#1072;%20&#1080;%20&#1052;&#1091;&#1088;&#1072;&#1074;&#1077;&#1081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67544" y="3573016"/>
            <a:ext cx="8458200" cy="1785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  И. А. Крылов "Стрекоза и Муравей"</a:t>
            </a:r>
          </a:p>
        </p:txBody>
      </p:sp>
      <p:pic>
        <p:nvPicPr>
          <p:cNvPr id="9" name="Picture 14" descr="Картинка 8 из 15216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060848"/>
            <a:ext cx="1674912" cy="202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51920" y="1988840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Литературное чтение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класс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5157192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Топорова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Алевтина Вениаминовна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Комаровская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СОШ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Оренбургской области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7" descr="Картинка 47 из 13177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2996952"/>
            <a:ext cx="906016" cy="906016"/>
          </a:xfrm>
          <a:prstGeom prst="rect">
            <a:avLst/>
          </a:prstGeom>
          <a:noFill/>
        </p:spPr>
      </p:pic>
      <p:pic>
        <p:nvPicPr>
          <p:cNvPr id="14" name="Picture 20" descr="Картинка 133 из 1537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5157192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276872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попрыгунья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286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 красное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9040"/>
            <a:ext cx="4456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оглянуться не успела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09120"/>
            <a:ext cx="386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зима катит в глаза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229200"/>
            <a:ext cx="4926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помертвело чисто поле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348880"/>
            <a:ext cx="4574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злой тоской удручена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996952"/>
            <a:ext cx="349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вешних дней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3717032"/>
            <a:ext cx="1659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мурава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4437112"/>
            <a:ext cx="3816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голову вскружило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7" descr="Картинка 47 из 1317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2780928"/>
            <a:ext cx="1003176" cy="1003176"/>
          </a:xfrm>
          <a:prstGeom prst="rect">
            <a:avLst/>
          </a:prstGeom>
          <a:noFill/>
        </p:spPr>
      </p:pic>
      <p:pic>
        <p:nvPicPr>
          <p:cNvPr id="16" name="Picture 20" descr="Картинка 133 из 1537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2924944"/>
            <a:ext cx="864096" cy="864096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8532440" y="3717032"/>
            <a:ext cx="72008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372200" y="2996952"/>
            <a:ext cx="77339" cy="17076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339752" y="5229200"/>
            <a:ext cx="72008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619672" y="3789040"/>
            <a:ext cx="72008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267744" y="4581128"/>
            <a:ext cx="72008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372200" y="2420888"/>
            <a:ext cx="72008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604448" y="2420888"/>
            <a:ext cx="72008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123728" y="2348880"/>
            <a:ext cx="72008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028384" y="4437112"/>
            <a:ext cx="72008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50100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«Ты всё пела? Это дело: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поди же попляши!»</a:t>
            </a:r>
          </a:p>
        </p:txBody>
      </p:sp>
      <p:pic>
        <p:nvPicPr>
          <p:cNvPr id="6" name="Picture 20" descr="Картинка 133 из 1537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060848"/>
            <a:ext cx="1584176" cy="1584176"/>
          </a:xfrm>
          <a:prstGeom prst="rect">
            <a:avLst/>
          </a:prstGeom>
          <a:noFill/>
        </p:spPr>
      </p:pic>
      <p:pic>
        <p:nvPicPr>
          <p:cNvPr id="8" name="Picture 17" descr="Картинка 47 из 13177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2204864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рекоза-ClipArtBank.ru-фотобанк,продажа лицензионных фотографий,изображений.Купить фотографию-Стрекоза на листке ландыш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1916832"/>
            <a:ext cx="6264696" cy="4320480"/>
          </a:xfrm>
          <a:prstGeom prst="rect">
            <a:avLst/>
          </a:prstGeom>
          <a:noFill/>
        </p:spPr>
      </p:pic>
      <p:pic>
        <p:nvPicPr>
          <p:cNvPr id="8" name="звуки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7812360" y="5229200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45032" y="2420888"/>
            <a:ext cx="928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Поспешишь – людей насмешишь.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429000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Скучен день до вечера,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 делать нечего.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01317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Делу – время, потехе - час.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700808"/>
            <a:ext cx="8483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 (на выбор)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348880"/>
            <a:ext cx="88924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1) Читать басню наизусть.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2) Придумать свой конец басни, если бы Муравей всё-таки пустил Стрекозу к себе жить.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3) Найти и прочитать басню Л.Н.Толстого, которая тоже называется "Стрекоза и Муравей", и сравнить её с басней И.А.Крылова.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4) Инсценировать басню.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9168" y="3071810"/>
            <a:ext cx="8561254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Интересно – неинтересно;</a:t>
            </a:r>
          </a:p>
          <a:p>
            <a:pPr algn="ctr"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Устал – не устал;</a:t>
            </a:r>
          </a:p>
          <a:p>
            <a:pPr algn="ctr"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Доволен собой – не очень доволен собой;</a:t>
            </a:r>
          </a:p>
          <a:p>
            <a:pPr algn="ctr"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Старался – не старался;</a:t>
            </a:r>
          </a:p>
          <a:p>
            <a:pPr algn="ctr"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Волновался на уроке – не волновался.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988840"/>
            <a:ext cx="3916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827584" y="3645024"/>
            <a:ext cx="7630616" cy="1785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</a:t>
            </a:r>
            <a:r>
              <a:rPr lang="ru-RU" sz="36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 урок</a:t>
            </a:r>
            <a:endParaRPr lang="ru-RU" sz="36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92494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 человека кормит,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лень  портит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132856"/>
            <a:ext cx="2976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501008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НАВИ  ВОЛЫРК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Книги_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2924944"/>
            <a:ext cx="2803199" cy="28031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38ink_ptKrylovaBasnop_SA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1772816"/>
            <a:ext cx="3384376" cy="4574355"/>
          </a:xfrm>
          <a:prstGeom prst="roundRect">
            <a:avLst>
              <a:gd name="adj" fmla="val 8594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4283968" y="270892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 Андреевич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Крылов</a:t>
            </a:r>
          </a:p>
          <a:p>
            <a:pPr algn="ctr"/>
            <a:r>
              <a:rPr lang="ru-RU" sz="4400" b="1" dirty="0" smtClean="0">
                <a:solidFill>
                  <a:srgbClr val="008000"/>
                </a:solidFill>
              </a:rPr>
              <a:t>(1749-1844)</a:t>
            </a: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Картинка 98 из 15216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700808"/>
            <a:ext cx="351039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87416" y="2996952"/>
            <a:ext cx="525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8000"/>
                </a:solidFill>
              </a:rPr>
              <a:t>Памятник</a:t>
            </a:r>
            <a:br>
              <a:rPr lang="ru-RU" sz="4400" b="1" dirty="0" smtClean="0">
                <a:solidFill>
                  <a:srgbClr val="008000"/>
                </a:solidFill>
              </a:rPr>
            </a:br>
            <a:r>
              <a:rPr lang="ru-RU" sz="4400" b="1" dirty="0" smtClean="0">
                <a:solidFill>
                  <a:srgbClr val="008000"/>
                </a:solidFill>
              </a:rPr>
              <a:t>Крылову</a:t>
            </a:r>
            <a:br>
              <a:rPr lang="ru-RU" sz="4400" b="1" dirty="0" smtClean="0">
                <a:solidFill>
                  <a:srgbClr val="008000"/>
                </a:solidFill>
              </a:rPr>
            </a:br>
            <a:r>
              <a:rPr lang="ru-RU" sz="4400" b="1" dirty="0" smtClean="0">
                <a:solidFill>
                  <a:srgbClr val="008000"/>
                </a:solidFill>
              </a:rPr>
              <a:t>в Санкт-Петербурге</a:t>
            </a:r>
            <a:endParaRPr lang="ru-RU" sz="4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Природа. Пейзаж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212976"/>
            <a:ext cx="3144350" cy="235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4" descr="http://stat18.privet.ru/lr/0a1476fbe9ab4befc27e1953fbbfa4c1"/>
          <p:cNvPicPr>
            <a:picLocks noChangeAspect="1" noChangeArrowheads="1"/>
          </p:cNvPicPr>
          <p:nvPr/>
        </p:nvPicPr>
        <p:blipFill>
          <a:blip r:embed="rId4" cstate="screen"/>
          <a:srcRect l="6977" b="10170"/>
          <a:stretch>
            <a:fillRect/>
          </a:stretch>
        </p:blipFill>
        <p:spPr bwMode="auto">
          <a:xfrm>
            <a:off x="251520" y="3212976"/>
            <a:ext cx="3312368" cy="2401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1988840"/>
            <a:ext cx="5796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Речевая разминка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3212976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Тащит он соломинку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маленькому домику.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Всех букашек он сильней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трудяга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21297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летает над водой</a:t>
            </a:r>
          </a:p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Вертолётик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голубой: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Хвостик, крылья и глаза.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просто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869160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МУРАВЕЙ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4869160"/>
            <a:ext cx="2402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СТРЕКОЗА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Картинка 92 из 15357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32656"/>
            <a:ext cx="3672408" cy="284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4" name="Picture 17" descr="Картинка 186 из 1537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404664"/>
            <a:ext cx="3672408" cy="283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" name="Picture 9" descr="Картинка 29 из 15357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392828"/>
            <a:ext cx="3826768" cy="286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6" name="Picture 7" descr="Картинка 22 из 15357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3356992"/>
            <a:ext cx="3768015" cy="282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20" descr="Картинка 133 из 15372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35896" y="19888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Картинка 48 из 1317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4114800" cy="266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7" descr="Картинка 19 из 13177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32656"/>
            <a:ext cx="4038600" cy="268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11" descr="Картинка 129 из 13177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212976"/>
            <a:ext cx="3960440" cy="2918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5" descr="Картинка 4 из 13177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3212976"/>
            <a:ext cx="4038600" cy="292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17" descr="Картинка 47 из 13177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07904" y="2132856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Осеев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70892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Басня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«Стрекоза и Муравей»</a:t>
            </a:r>
          </a:p>
        </p:txBody>
      </p:sp>
      <p:pic>
        <p:nvPicPr>
          <p:cNvPr id="6" name="Стрекоза и Мура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028384" y="5373216"/>
            <a:ext cx="648072" cy="648072"/>
          </a:xfrm>
          <a:prstGeom prst="rect">
            <a:avLst/>
          </a:prstGeom>
        </p:spPr>
      </p:pic>
      <p:pic>
        <p:nvPicPr>
          <p:cNvPr id="7" name="Picture 20" descr="Картинка 133 из 1537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2276872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17" descr="Картинка 47 из 13177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1720" y="234888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231</Words>
  <Application>Microsoft Office PowerPoint</Application>
  <PresentationFormat>Экран (4:3)</PresentationFormat>
  <Paragraphs>55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Руслан</cp:lastModifiedBy>
  <cp:revision>31</cp:revision>
  <dcterms:created xsi:type="dcterms:W3CDTF">2014-09-09T17:50:10Z</dcterms:created>
  <dcterms:modified xsi:type="dcterms:W3CDTF">2016-01-08T05:32:22Z</dcterms:modified>
</cp:coreProperties>
</file>