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84C9-E4B8-45E1-AD8F-105179534592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A22B-7C7F-47D6-834B-C58934846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895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84C9-E4B8-45E1-AD8F-105179534592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A22B-7C7F-47D6-834B-C58934846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733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84C9-E4B8-45E1-AD8F-105179534592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A22B-7C7F-47D6-834B-C58934846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868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84C9-E4B8-45E1-AD8F-105179534592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A22B-7C7F-47D6-834B-C58934846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444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84C9-E4B8-45E1-AD8F-105179534592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A22B-7C7F-47D6-834B-C58934846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853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84C9-E4B8-45E1-AD8F-105179534592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A22B-7C7F-47D6-834B-C58934846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61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84C9-E4B8-45E1-AD8F-105179534592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A22B-7C7F-47D6-834B-C58934846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75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84C9-E4B8-45E1-AD8F-105179534592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A22B-7C7F-47D6-834B-C58934846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201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84C9-E4B8-45E1-AD8F-105179534592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A22B-7C7F-47D6-834B-C58934846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90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84C9-E4B8-45E1-AD8F-105179534592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A22B-7C7F-47D6-834B-C58934846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03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84C9-E4B8-45E1-AD8F-105179534592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A22B-7C7F-47D6-834B-C58934846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85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D84C9-E4B8-45E1-AD8F-105179534592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EA22B-7C7F-47D6-834B-C58934846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987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26100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304" y="0"/>
            <a:ext cx="1237230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64406" y="3244334"/>
            <a:ext cx="766292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 воспитать у ребёнка любовь к чтению?</a:t>
            </a:r>
            <a:endParaRPr lang="ru-RU" sz="440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831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4592"/>
          </a:xfrm>
        </p:spPr>
      </p:pic>
      <p:sp>
        <p:nvSpPr>
          <p:cNvPr id="5" name="Прямоугольник 4"/>
          <p:cNvSpPr/>
          <p:nvPr/>
        </p:nvSpPr>
        <p:spPr>
          <a:xfrm>
            <a:off x="991673" y="811369"/>
            <a:ext cx="839702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выборе книг для своего </a:t>
            </a:r>
          </a:p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ребёнка следите, чтобы они соответствовали его возрасту, </a:t>
            </a:r>
          </a:p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были разнообразной тематики </a:t>
            </a:r>
          </a:p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(сказки, рассказы о приро­де, о детях, стихи, приключения, научно-познавательная литература и др.) и обязательно учитывайте индивидуаль­ные интересы своего ребёнка. </a:t>
            </a: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803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3031" y="0"/>
            <a:ext cx="12295031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838200" y="1218977"/>
            <a:ext cx="765005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После того как книга прочитана, обязательно побеседуй­те о ней с вашим ребёнком: «Понравилась </a:t>
            </a:r>
          </a:p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книга или нет? Почему?», «Что запомнилось, удивило, огорчило?», «Кто из героев понравился?</a:t>
            </a:r>
          </a:p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Почему?», «Чему учит эта книга?» </a:t>
            </a: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053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1223493" y="3105835"/>
            <a:ext cx="94530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есколько советов, которые помогут вашим де­тям подружиться с книгой:</a:t>
            </a: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705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325082" cy="7473145"/>
          </a:xfrm>
        </p:spPr>
      </p:pic>
      <p:sp>
        <p:nvSpPr>
          <p:cNvPr id="5" name="Прямоугольник 4"/>
          <p:cNvSpPr/>
          <p:nvPr/>
        </p:nvSpPr>
        <p:spPr>
          <a:xfrm>
            <a:off x="1056069" y="978794"/>
            <a:ext cx="66068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Приучайте ребёнка к книге с малолетства. 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56069" y="1789202"/>
            <a:ext cx="5950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Читайте вслух! 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0158" y="2524259"/>
            <a:ext cx="81331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Просите ребёнка делать рисунки к прочитанным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книгам.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56069" y="3305482"/>
            <a:ext cx="651671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ru-RU" i="1" dirty="0" smtClean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Собирайте домашнюю библиотеку</a:t>
            </a:r>
            <a:r>
              <a:rPr lang="ru-RU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58612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99323" cy="6980349"/>
          </a:xfrm>
        </p:spPr>
      </p:pic>
      <p:sp>
        <p:nvSpPr>
          <p:cNvPr id="5" name="Прямоугольник 4"/>
          <p:cNvSpPr/>
          <p:nvPr/>
        </p:nvSpPr>
        <p:spPr>
          <a:xfrm>
            <a:off x="1712891" y="3781520"/>
            <a:ext cx="870611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ПОМНИТЕ: только в читающей семье растут читающие дети!</a:t>
            </a:r>
            <a:endParaRPr lang="ru-RU" sz="4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7844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140</Words>
  <Application>Microsoft Office PowerPoint</Application>
  <PresentationFormat>Широкоэкранный</PresentationFormat>
  <Paragraphs>16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787</dc:creator>
  <cp:lastModifiedBy>787</cp:lastModifiedBy>
  <cp:revision>2</cp:revision>
  <dcterms:created xsi:type="dcterms:W3CDTF">2016-01-19T14:49:31Z</dcterms:created>
  <dcterms:modified xsi:type="dcterms:W3CDTF">2016-01-19T14:57:39Z</dcterms:modified>
</cp:coreProperties>
</file>