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9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3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4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5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1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0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0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5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84C9-E4B8-45E1-AD8F-105179534592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A22B-7C7F-47D6-834B-C589348468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98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61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304" y="0"/>
            <a:ext cx="1237230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4406" y="3244334"/>
            <a:ext cx="76629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воспитать у ребёнка любовь к чтению?</a:t>
            </a:r>
            <a:endParaRPr lang="ru-RU" sz="44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3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4592"/>
          </a:xfrm>
        </p:spPr>
      </p:pic>
      <p:sp>
        <p:nvSpPr>
          <p:cNvPr id="5" name="Прямоугольник 4"/>
          <p:cNvSpPr/>
          <p:nvPr/>
        </p:nvSpPr>
        <p:spPr>
          <a:xfrm>
            <a:off x="991673" y="811369"/>
            <a:ext cx="83970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выборе книг для своего 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 следите, чтобы они соответствовали его возрасту, 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разнообразной тематики 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(сказки, рассказы о приро­де, о детях, стихи, приключения, научно-познавательная литература и др.) и обязательно учитывайте индивидуаль­ные интересы своего ребёнка.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0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1" y="0"/>
            <a:ext cx="12295031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38200" y="1218977"/>
            <a:ext cx="76500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 того как книга прочитана, обязательно побеседуй­те о ней с вашим ребёнком: «Понравилась 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 или нет? Почему?», «Что запомнилось, удивило, огорчило?», «Кто из героев понравился?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Почему?», «Чему учит эта книга?»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223493" y="3105835"/>
            <a:ext cx="9453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есколько советов, которые помогут вашим де­тям подружиться с книгой: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0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25082" cy="7473145"/>
          </a:xfrm>
        </p:spPr>
      </p:pic>
      <p:sp>
        <p:nvSpPr>
          <p:cNvPr id="5" name="Прямоугольник 4"/>
          <p:cNvSpPr/>
          <p:nvPr/>
        </p:nvSpPr>
        <p:spPr>
          <a:xfrm>
            <a:off x="1056069" y="978794"/>
            <a:ext cx="6606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Приучайте ребёнка к книге с малолетства.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6069" y="1789202"/>
            <a:ext cx="5950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Читайте вслух!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158" y="2524259"/>
            <a:ext cx="8133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Просите ребёнка делать рисунки к прочитанным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56069" y="3305482"/>
            <a:ext cx="65167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Собирайте домашнюю библиотеку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861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9323" cy="6980349"/>
          </a:xfrm>
        </p:spPr>
      </p:pic>
      <p:sp>
        <p:nvSpPr>
          <p:cNvPr id="5" name="Прямоугольник 4"/>
          <p:cNvSpPr/>
          <p:nvPr/>
        </p:nvSpPr>
        <p:spPr>
          <a:xfrm>
            <a:off x="1712891" y="3781520"/>
            <a:ext cx="87061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ПОМНИТЕ: только в читающей семье растут читающие дети!</a:t>
            </a:r>
            <a:endParaRPr lang="ru-RU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84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787</dc:creator>
  <cp:lastModifiedBy>787</cp:lastModifiedBy>
  <cp:revision>2</cp:revision>
  <dcterms:created xsi:type="dcterms:W3CDTF">2016-01-19T14:49:31Z</dcterms:created>
  <dcterms:modified xsi:type="dcterms:W3CDTF">2016-01-19T14:57:39Z</dcterms:modified>
</cp:coreProperties>
</file>