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3BE01C-1260-4C33-B5B6-487C8F1A9BEE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79EA21-483D-4841-A5D2-4C3DAD9795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0"/>
            <a:ext cx="4788024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7" y="3140968"/>
            <a:ext cx="4788024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55976" cy="314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" y="3140968"/>
            <a:ext cx="4355086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7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0"/>
            <a:ext cx="464400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12976"/>
            <a:ext cx="4788024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2976"/>
            <a:ext cx="449999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76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023" y="-21137"/>
            <a:ext cx="4572000" cy="323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12977"/>
            <a:ext cx="4572000" cy="3645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2977"/>
            <a:ext cx="4574023" cy="3645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71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0"/>
            <a:ext cx="4716016" cy="344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48443"/>
            <a:ext cx="4449966" cy="3409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48445"/>
            <a:ext cx="4716016" cy="3409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27984" cy="3448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71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55" y="3356992"/>
            <a:ext cx="4695265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4" y="0"/>
            <a:ext cx="45738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6992"/>
            <a:ext cx="4572000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33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" y="1991"/>
            <a:ext cx="4493333" cy="3282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6947"/>
            <a:ext cx="4644008" cy="3268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" y="3272408"/>
            <a:ext cx="449999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266" y="3284985"/>
            <a:ext cx="4668556" cy="356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812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0"/>
            <a:ext cx="471601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23" y="3429000"/>
            <a:ext cx="4458607" cy="340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23" y="-15846"/>
            <a:ext cx="4458607" cy="3444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18590"/>
            <a:ext cx="4716015" cy="3366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614032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виталик</cp:lastModifiedBy>
  <cp:revision>16</cp:revision>
  <dcterms:created xsi:type="dcterms:W3CDTF">2016-01-07T20:30:41Z</dcterms:created>
  <dcterms:modified xsi:type="dcterms:W3CDTF">2016-01-18T20:44:50Z</dcterms:modified>
</cp:coreProperties>
</file>