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9" r:id="rId2"/>
    <p:sldId id="271" r:id="rId3"/>
    <p:sldId id="277" r:id="rId4"/>
    <p:sldId id="278" r:id="rId5"/>
    <p:sldId id="280" r:id="rId6"/>
    <p:sldId id="282" r:id="rId7"/>
    <p:sldId id="272" r:id="rId8"/>
    <p:sldId id="273" r:id="rId9"/>
    <p:sldId id="281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C1B0B-6594-42F7-9745-BAA9689B119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6F19B6-0336-4F5F-B5F4-C8863607E235}">
      <dgm:prSet phldrT="[Текст]" custT="1"/>
      <dgm:spPr>
        <a:solidFill>
          <a:schemeClr val="accent1">
            <a:lumMod val="40000"/>
            <a:lumOff val="60000"/>
          </a:schemeClr>
        </a:solidFill>
        <a:ln w="76200">
          <a:solidFill>
            <a:schemeClr val="accent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Документы, регламентирующие взаимодействие дошкольного учреждения и школы</a:t>
          </a:r>
          <a:endParaRPr lang="ru-RU" sz="3200" b="1" dirty="0">
            <a:solidFill>
              <a:schemeClr val="tx1"/>
            </a:solidFill>
          </a:endParaRPr>
        </a:p>
      </dgm:t>
    </dgm:pt>
    <dgm:pt modelId="{B15347CD-1273-4C30-B384-D7CEBED986AC}" type="parTrans" cxnId="{ECD82D57-6A4E-4DF0-AB97-1D8858D5D4CA}">
      <dgm:prSet/>
      <dgm:spPr/>
      <dgm:t>
        <a:bodyPr/>
        <a:lstStyle/>
        <a:p>
          <a:endParaRPr lang="ru-RU"/>
        </a:p>
      </dgm:t>
    </dgm:pt>
    <dgm:pt modelId="{20003F50-0677-4440-84B0-5B1B0B928966}" type="sibTrans" cxnId="{ECD82D57-6A4E-4DF0-AB97-1D8858D5D4CA}">
      <dgm:prSet/>
      <dgm:spPr/>
      <dgm:t>
        <a:bodyPr/>
        <a:lstStyle/>
        <a:p>
          <a:endParaRPr lang="ru-RU"/>
        </a:p>
      </dgm:t>
    </dgm:pt>
    <dgm:pt modelId="{1FE0D625-9FB8-41A7-AC9E-C13BD1F407DC}">
      <dgm:prSet phldrT="[Текст]" custT="1"/>
      <dgm:spPr/>
      <dgm:t>
        <a:bodyPr/>
        <a:lstStyle/>
        <a:p>
          <a:r>
            <a:rPr lang="ru-RU" sz="3200" b="1" dirty="0" smtClean="0"/>
            <a:t>Договор </a:t>
          </a:r>
        </a:p>
        <a:p>
          <a:r>
            <a:rPr lang="ru-RU" sz="3200" b="1" dirty="0" smtClean="0"/>
            <a:t>о сотрудничестве</a:t>
          </a:r>
          <a:endParaRPr lang="ru-RU" sz="3200" b="1" dirty="0"/>
        </a:p>
      </dgm:t>
    </dgm:pt>
    <dgm:pt modelId="{35455000-74EA-46FF-A387-7AC80A4F2E4B}" type="parTrans" cxnId="{6CF99BE4-A90E-4D92-8BE9-DFA85E2038DE}">
      <dgm:prSet/>
      <dgm:spPr/>
      <dgm:t>
        <a:bodyPr/>
        <a:lstStyle/>
        <a:p>
          <a:endParaRPr lang="ru-RU"/>
        </a:p>
      </dgm:t>
    </dgm:pt>
    <dgm:pt modelId="{D422138E-F32A-41D2-8008-E44A5A76E750}" type="sibTrans" cxnId="{6CF99BE4-A90E-4D92-8BE9-DFA85E2038DE}">
      <dgm:prSet/>
      <dgm:spPr/>
      <dgm:t>
        <a:bodyPr/>
        <a:lstStyle/>
        <a:p>
          <a:endParaRPr lang="ru-RU"/>
        </a:p>
      </dgm:t>
    </dgm:pt>
    <dgm:pt modelId="{C36DCED4-B072-4826-8EC1-19BF415E8C45}">
      <dgm:prSet phldrT="[Текст]" custT="1"/>
      <dgm:spPr/>
      <dgm:t>
        <a:bodyPr/>
        <a:lstStyle/>
        <a:p>
          <a:r>
            <a:rPr lang="ru-RU" sz="3200" b="1" dirty="0" smtClean="0"/>
            <a:t>План</a:t>
          </a:r>
          <a:r>
            <a:rPr lang="ru-RU" sz="3200" b="1" baseline="0" dirty="0" smtClean="0"/>
            <a:t> </a:t>
          </a:r>
        </a:p>
        <a:p>
          <a:r>
            <a:rPr lang="ru-RU" sz="3200" b="1" baseline="0" dirty="0" smtClean="0"/>
            <a:t>преемственности</a:t>
          </a:r>
          <a:endParaRPr lang="ru-RU" sz="3200" b="1" dirty="0"/>
        </a:p>
      </dgm:t>
    </dgm:pt>
    <dgm:pt modelId="{D4653E08-9532-4989-BF1C-163FF59A96E6}" type="parTrans" cxnId="{1C55FCBC-FA09-44F6-A9BE-EDFE2465D5A2}">
      <dgm:prSet/>
      <dgm:spPr/>
      <dgm:t>
        <a:bodyPr/>
        <a:lstStyle/>
        <a:p>
          <a:endParaRPr lang="ru-RU"/>
        </a:p>
      </dgm:t>
    </dgm:pt>
    <dgm:pt modelId="{7F91A2D5-A7A2-475A-95BA-93FE8A327789}" type="sibTrans" cxnId="{1C55FCBC-FA09-44F6-A9BE-EDFE2465D5A2}">
      <dgm:prSet/>
      <dgm:spPr/>
      <dgm:t>
        <a:bodyPr/>
        <a:lstStyle/>
        <a:p>
          <a:endParaRPr lang="ru-RU"/>
        </a:p>
      </dgm:t>
    </dgm:pt>
    <dgm:pt modelId="{3F0989EF-4509-4255-BAEC-AD3CF84E8F33}" type="pres">
      <dgm:prSet presAssocID="{16BC1B0B-6594-42F7-9745-BAA9689B11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7C8E49-899B-41D0-8793-AAE550E0D912}" type="pres">
      <dgm:prSet presAssocID="{936F19B6-0336-4F5F-B5F4-C8863607E235}" presName="root" presStyleCnt="0"/>
      <dgm:spPr/>
    </dgm:pt>
    <dgm:pt modelId="{81F79BBE-05DA-4086-A096-6A10B796F9A2}" type="pres">
      <dgm:prSet presAssocID="{936F19B6-0336-4F5F-B5F4-C8863607E235}" presName="rootComposite" presStyleCnt="0"/>
      <dgm:spPr/>
    </dgm:pt>
    <dgm:pt modelId="{47FD8B35-56BA-4B55-8E6A-7BBCE14368BB}" type="pres">
      <dgm:prSet presAssocID="{936F19B6-0336-4F5F-B5F4-C8863607E235}" presName="rootText" presStyleLbl="node1" presStyleIdx="0" presStyleCnt="1" custScaleX="394119" custScaleY="201181" custLinFactNeighborX="3259" custLinFactNeighborY="6494"/>
      <dgm:spPr/>
      <dgm:t>
        <a:bodyPr/>
        <a:lstStyle/>
        <a:p>
          <a:endParaRPr lang="ru-RU"/>
        </a:p>
      </dgm:t>
    </dgm:pt>
    <dgm:pt modelId="{14A9BD5F-2365-472B-AEC8-226ADDE5CAFE}" type="pres">
      <dgm:prSet presAssocID="{936F19B6-0336-4F5F-B5F4-C8863607E235}" presName="rootConnector" presStyleLbl="node1" presStyleIdx="0" presStyleCnt="1"/>
      <dgm:spPr/>
      <dgm:t>
        <a:bodyPr/>
        <a:lstStyle/>
        <a:p>
          <a:endParaRPr lang="ru-RU"/>
        </a:p>
      </dgm:t>
    </dgm:pt>
    <dgm:pt modelId="{FCD230E7-2679-4FD4-A930-5F9D3DA9352F}" type="pres">
      <dgm:prSet presAssocID="{936F19B6-0336-4F5F-B5F4-C8863607E235}" presName="childShape" presStyleCnt="0"/>
      <dgm:spPr/>
    </dgm:pt>
    <dgm:pt modelId="{C44F2E33-45DF-49E0-B089-E589AFFA4E30}" type="pres">
      <dgm:prSet presAssocID="{35455000-74EA-46FF-A387-7AC80A4F2E4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12DE9085-0740-4CF3-8D2E-E237BB13D298}" type="pres">
      <dgm:prSet presAssocID="{1FE0D625-9FB8-41A7-AC9E-C13BD1F407DC}" presName="childText" presStyleLbl="bgAcc1" presStyleIdx="0" presStyleCnt="2" custScaleX="370100" custScaleY="138173" custLinFactNeighborX="-12161" custLinFactNeighborY="-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490C9-0547-4263-99A3-60E696034FEE}" type="pres">
      <dgm:prSet presAssocID="{D4653E08-9532-4989-BF1C-163FF59A96E6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A9F0935-34F0-4D72-B778-E5654734FEFE}" type="pres">
      <dgm:prSet presAssocID="{C36DCED4-B072-4826-8EC1-19BF415E8C45}" presName="childText" presStyleLbl="bgAcc1" presStyleIdx="1" presStyleCnt="2" custScaleX="370763" custScaleY="136776" custLinFactNeighborX="-12161" custLinFactNeighborY="2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82D57-6A4E-4DF0-AB97-1D8858D5D4CA}" srcId="{16BC1B0B-6594-42F7-9745-BAA9689B1195}" destId="{936F19B6-0336-4F5F-B5F4-C8863607E235}" srcOrd="0" destOrd="0" parTransId="{B15347CD-1273-4C30-B384-D7CEBED986AC}" sibTransId="{20003F50-0677-4440-84B0-5B1B0B928966}"/>
    <dgm:cxn modelId="{6CF99BE4-A90E-4D92-8BE9-DFA85E2038DE}" srcId="{936F19B6-0336-4F5F-B5F4-C8863607E235}" destId="{1FE0D625-9FB8-41A7-AC9E-C13BD1F407DC}" srcOrd="0" destOrd="0" parTransId="{35455000-74EA-46FF-A387-7AC80A4F2E4B}" sibTransId="{D422138E-F32A-41D2-8008-E44A5A76E750}"/>
    <dgm:cxn modelId="{404418A6-0482-4A38-B5A2-149B3C08E783}" type="presOf" srcId="{35455000-74EA-46FF-A387-7AC80A4F2E4B}" destId="{C44F2E33-45DF-49E0-B089-E589AFFA4E30}" srcOrd="0" destOrd="0" presId="urn:microsoft.com/office/officeart/2005/8/layout/hierarchy3"/>
    <dgm:cxn modelId="{0F43FDC8-9900-415F-85EC-E7C3FF174C0A}" type="presOf" srcId="{936F19B6-0336-4F5F-B5F4-C8863607E235}" destId="{14A9BD5F-2365-472B-AEC8-226ADDE5CAFE}" srcOrd="1" destOrd="0" presId="urn:microsoft.com/office/officeart/2005/8/layout/hierarchy3"/>
    <dgm:cxn modelId="{1C55FCBC-FA09-44F6-A9BE-EDFE2465D5A2}" srcId="{936F19B6-0336-4F5F-B5F4-C8863607E235}" destId="{C36DCED4-B072-4826-8EC1-19BF415E8C45}" srcOrd="1" destOrd="0" parTransId="{D4653E08-9532-4989-BF1C-163FF59A96E6}" sibTransId="{7F91A2D5-A7A2-475A-95BA-93FE8A327789}"/>
    <dgm:cxn modelId="{47707196-94CF-4262-9E20-D1F6BEDDD798}" type="presOf" srcId="{936F19B6-0336-4F5F-B5F4-C8863607E235}" destId="{47FD8B35-56BA-4B55-8E6A-7BBCE14368BB}" srcOrd="0" destOrd="0" presId="urn:microsoft.com/office/officeart/2005/8/layout/hierarchy3"/>
    <dgm:cxn modelId="{6AFC224B-740A-4179-ADB6-28C77CE12654}" type="presOf" srcId="{1FE0D625-9FB8-41A7-AC9E-C13BD1F407DC}" destId="{12DE9085-0740-4CF3-8D2E-E237BB13D298}" srcOrd="0" destOrd="0" presId="urn:microsoft.com/office/officeart/2005/8/layout/hierarchy3"/>
    <dgm:cxn modelId="{8FEB1A7A-6E4C-4ED0-A6FA-DC0408E650C9}" type="presOf" srcId="{C36DCED4-B072-4826-8EC1-19BF415E8C45}" destId="{BA9F0935-34F0-4D72-B778-E5654734FEFE}" srcOrd="0" destOrd="0" presId="urn:microsoft.com/office/officeart/2005/8/layout/hierarchy3"/>
    <dgm:cxn modelId="{DF366484-FA88-4478-8541-CC9BC4DA7977}" type="presOf" srcId="{16BC1B0B-6594-42F7-9745-BAA9689B1195}" destId="{3F0989EF-4509-4255-BAEC-AD3CF84E8F33}" srcOrd="0" destOrd="0" presId="urn:microsoft.com/office/officeart/2005/8/layout/hierarchy3"/>
    <dgm:cxn modelId="{57C3FBF5-D76E-4A93-ADF7-C583196A9566}" type="presOf" srcId="{D4653E08-9532-4989-BF1C-163FF59A96E6}" destId="{41C490C9-0547-4263-99A3-60E696034FEE}" srcOrd="0" destOrd="0" presId="urn:microsoft.com/office/officeart/2005/8/layout/hierarchy3"/>
    <dgm:cxn modelId="{B46CAA0E-D06E-4CB4-9F92-902EB5A3127F}" type="presParOf" srcId="{3F0989EF-4509-4255-BAEC-AD3CF84E8F33}" destId="{3B7C8E49-899B-41D0-8793-AAE550E0D912}" srcOrd="0" destOrd="0" presId="urn:microsoft.com/office/officeart/2005/8/layout/hierarchy3"/>
    <dgm:cxn modelId="{415EE051-EF7F-4DE4-9462-CAC8E949B0F4}" type="presParOf" srcId="{3B7C8E49-899B-41D0-8793-AAE550E0D912}" destId="{81F79BBE-05DA-4086-A096-6A10B796F9A2}" srcOrd="0" destOrd="0" presId="urn:microsoft.com/office/officeart/2005/8/layout/hierarchy3"/>
    <dgm:cxn modelId="{576721CD-6402-4D8B-9DA0-C50D24D087FF}" type="presParOf" srcId="{81F79BBE-05DA-4086-A096-6A10B796F9A2}" destId="{47FD8B35-56BA-4B55-8E6A-7BBCE14368BB}" srcOrd="0" destOrd="0" presId="urn:microsoft.com/office/officeart/2005/8/layout/hierarchy3"/>
    <dgm:cxn modelId="{249288A2-0C4E-4063-BE91-E6CBF82CEB39}" type="presParOf" srcId="{81F79BBE-05DA-4086-A096-6A10B796F9A2}" destId="{14A9BD5F-2365-472B-AEC8-226ADDE5CAFE}" srcOrd="1" destOrd="0" presId="urn:microsoft.com/office/officeart/2005/8/layout/hierarchy3"/>
    <dgm:cxn modelId="{09C484E8-8709-4BFB-83CC-84860A4FEF05}" type="presParOf" srcId="{3B7C8E49-899B-41D0-8793-AAE550E0D912}" destId="{FCD230E7-2679-4FD4-A930-5F9D3DA9352F}" srcOrd="1" destOrd="0" presId="urn:microsoft.com/office/officeart/2005/8/layout/hierarchy3"/>
    <dgm:cxn modelId="{2898AD79-EE24-4286-864E-B8F343AE95C3}" type="presParOf" srcId="{FCD230E7-2679-4FD4-A930-5F9D3DA9352F}" destId="{C44F2E33-45DF-49E0-B089-E589AFFA4E30}" srcOrd="0" destOrd="0" presId="urn:microsoft.com/office/officeart/2005/8/layout/hierarchy3"/>
    <dgm:cxn modelId="{E41DB138-E230-4764-99D7-0500216ABB55}" type="presParOf" srcId="{FCD230E7-2679-4FD4-A930-5F9D3DA9352F}" destId="{12DE9085-0740-4CF3-8D2E-E237BB13D298}" srcOrd="1" destOrd="0" presId="urn:microsoft.com/office/officeart/2005/8/layout/hierarchy3"/>
    <dgm:cxn modelId="{2F804AA3-97A8-45F1-A64E-10F3383D02ED}" type="presParOf" srcId="{FCD230E7-2679-4FD4-A930-5F9D3DA9352F}" destId="{41C490C9-0547-4263-99A3-60E696034FEE}" srcOrd="2" destOrd="0" presId="urn:microsoft.com/office/officeart/2005/8/layout/hierarchy3"/>
    <dgm:cxn modelId="{6063469E-7EB6-47E9-8E82-4BDEF4CA7B60}" type="presParOf" srcId="{FCD230E7-2679-4FD4-A930-5F9D3DA9352F}" destId="{BA9F0935-34F0-4D72-B778-E5654734FEFE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7A7A5-7946-4565-946D-16A26C4193F0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8AA91F3E-7DC0-41A4-90FA-6094497C8E61}">
      <dgm:prSet phldrT="[Текст]" custT="1"/>
      <dgm:spPr>
        <a:solidFill>
          <a:schemeClr val="bg1"/>
        </a:solidFill>
        <a:ln w="76200">
          <a:solidFill>
            <a:schemeClr val="accent1"/>
          </a:solidFill>
        </a:ln>
      </dgm:spPr>
      <dgm:t>
        <a:bodyPr/>
        <a:lstStyle/>
        <a:p>
          <a:r>
            <a:rPr lang="ru-RU" sz="2400" b="1" baseline="0" dirty="0" smtClean="0">
              <a:solidFill>
                <a:schemeClr val="tx1"/>
              </a:solidFill>
              <a:latin typeface="Arial Black" pitchFamily="34" charset="0"/>
            </a:rPr>
            <a:t>работа с педагогами</a:t>
          </a:r>
          <a:endParaRPr lang="ru-RU" sz="24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E057D873-81F3-4A0B-B7CB-23C8287BE3EA}" type="parTrans" cxnId="{EF192322-7BE1-4D3A-BD5E-27535A513EFD}">
      <dgm:prSet/>
      <dgm:spPr/>
      <dgm:t>
        <a:bodyPr/>
        <a:lstStyle/>
        <a:p>
          <a:endParaRPr lang="ru-RU"/>
        </a:p>
      </dgm:t>
    </dgm:pt>
    <dgm:pt modelId="{1E0AAB40-0B75-447C-8F52-0D6DA8271F05}" type="sibTrans" cxnId="{EF192322-7BE1-4D3A-BD5E-27535A513EFD}">
      <dgm:prSet/>
      <dgm:spPr/>
      <dgm:t>
        <a:bodyPr/>
        <a:lstStyle/>
        <a:p>
          <a:endParaRPr lang="ru-RU"/>
        </a:p>
      </dgm:t>
    </dgm:pt>
    <dgm:pt modelId="{39AB84BF-4AA2-4F99-B754-719DF027CA21}">
      <dgm:prSet phldrT="[Текст]" custT="1"/>
      <dgm:spPr>
        <a:solidFill>
          <a:schemeClr val="bg1"/>
        </a:solidFill>
        <a:ln w="76200">
          <a:solidFill>
            <a:schemeClr val="accent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 Black" pitchFamily="34" charset="0"/>
            </a:rPr>
            <a:t>работа с детьми</a:t>
          </a:r>
          <a:endParaRPr lang="ru-RU" sz="24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A314F175-A55A-44BA-A767-5C4DCD3A849E}" type="parTrans" cxnId="{430CF863-09CF-49A2-BDA0-99755AC4699E}">
      <dgm:prSet/>
      <dgm:spPr/>
      <dgm:t>
        <a:bodyPr/>
        <a:lstStyle/>
        <a:p>
          <a:endParaRPr lang="ru-RU"/>
        </a:p>
      </dgm:t>
    </dgm:pt>
    <dgm:pt modelId="{F42130CB-32A2-450E-9D61-1176F324C033}" type="sibTrans" cxnId="{430CF863-09CF-49A2-BDA0-99755AC4699E}">
      <dgm:prSet/>
      <dgm:spPr/>
      <dgm:t>
        <a:bodyPr/>
        <a:lstStyle/>
        <a:p>
          <a:endParaRPr lang="ru-RU"/>
        </a:p>
      </dgm:t>
    </dgm:pt>
    <dgm:pt modelId="{2C309888-7442-47A0-A6BE-95206FF4E84C}">
      <dgm:prSet phldrT="[Текст]" custT="1"/>
      <dgm:spPr>
        <a:solidFill>
          <a:schemeClr val="bg1"/>
        </a:solidFill>
        <a:ln w="76200"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400" b="1" baseline="0" dirty="0" smtClean="0">
              <a:solidFill>
                <a:schemeClr val="tx1"/>
              </a:solidFill>
              <a:latin typeface="Arial Black" pitchFamily="34" charset="0"/>
            </a:rPr>
            <a:t>работа с родителями</a:t>
          </a:r>
          <a:endParaRPr lang="ru-RU" sz="24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4AFFB287-7F19-442F-9EDD-C387ACBE6FFC}" type="parTrans" cxnId="{45FB5093-A573-49EA-86BA-3F2A0D9A1B09}">
      <dgm:prSet/>
      <dgm:spPr/>
      <dgm:t>
        <a:bodyPr/>
        <a:lstStyle/>
        <a:p>
          <a:endParaRPr lang="ru-RU"/>
        </a:p>
      </dgm:t>
    </dgm:pt>
    <dgm:pt modelId="{BDAF11C5-5040-4843-AD60-2DFAD9F2FE2E}" type="sibTrans" cxnId="{45FB5093-A573-49EA-86BA-3F2A0D9A1B09}">
      <dgm:prSet/>
      <dgm:spPr/>
      <dgm:t>
        <a:bodyPr/>
        <a:lstStyle/>
        <a:p>
          <a:endParaRPr lang="ru-RU"/>
        </a:p>
      </dgm:t>
    </dgm:pt>
    <dgm:pt modelId="{4A7E9895-998F-434A-9004-0E47BE10BB0F}" type="pres">
      <dgm:prSet presAssocID="{1037A7A5-7946-4565-946D-16A26C4193F0}" presName="CompostProcess" presStyleCnt="0">
        <dgm:presLayoutVars>
          <dgm:dir/>
          <dgm:resizeHandles val="exact"/>
        </dgm:presLayoutVars>
      </dgm:prSet>
      <dgm:spPr/>
    </dgm:pt>
    <dgm:pt modelId="{E173EF2B-6017-43C0-89CE-339ABCC62889}" type="pres">
      <dgm:prSet presAssocID="{1037A7A5-7946-4565-946D-16A26C4193F0}" presName="arrow" presStyleLbl="bgShp" presStyleIdx="0" presStyleCnt="1" custScaleX="105581"/>
      <dgm:spPr>
        <a:ln w="38100">
          <a:solidFill>
            <a:schemeClr val="accent1"/>
          </a:solidFill>
        </a:ln>
      </dgm:spPr>
    </dgm:pt>
    <dgm:pt modelId="{0E9315EF-2CEE-4A60-8CDD-789B0C19DE64}" type="pres">
      <dgm:prSet presAssocID="{1037A7A5-7946-4565-946D-16A26C4193F0}" presName="linearProcess" presStyleCnt="0"/>
      <dgm:spPr/>
    </dgm:pt>
    <dgm:pt modelId="{0CE2A634-1523-490D-9913-07FE519DFDBD}" type="pres">
      <dgm:prSet presAssocID="{8AA91F3E-7DC0-41A4-90FA-6094497C8E61}" presName="textNode" presStyleLbl="node1" presStyleIdx="0" presStyleCnt="3" custScaleX="99640" custScaleY="95419" custLinFactX="100000" custLinFactNeighborX="140997" custLinFactNeighborY="-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EC462-D9EE-4977-87F8-B26C6D56283F}" type="pres">
      <dgm:prSet presAssocID="{1E0AAB40-0B75-447C-8F52-0D6DA8271F05}" presName="sibTrans" presStyleCnt="0"/>
      <dgm:spPr/>
    </dgm:pt>
    <dgm:pt modelId="{BB3B668E-9AA0-4E4B-8E98-AF9A197A1B16}" type="pres">
      <dgm:prSet presAssocID="{39AB84BF-4AA2-4F99-B754-719DF027CA21}" presName="textNode" presStyleLbl="node1" presStyleIdx="1" presStyleCnt="3" custScaleX="105643" custScaleY="97687" custLinFactX="-94106" custLinFactNeighborX="-100000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C0740-75ED-473A-8B2D-EDA666CB0407}" type="pres">
      <dgm:prSet presAssocID="{F42130CB-32A2-450E-9D61-1176F324C033}" presName="sibTrans" presStyleCnt="0"/>
      <dgm:spPr/>
    </dgm:pt>
    <dgm:pt modelId="{4F52D64D-86AB-406A-8AB4-23B8A3A07589}" type="pres">
      <dgm:prSet presAssocID="{2C309888-7442-47A0-A6BE-95206FF4E84C}" presName="textNode" presStyleLbl="node1" presStyleIdx="2" presStyleCnt="3" custScaleX="97463" custScaleY="96473" custLinFactNeighborX="-1711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719808-3C1B-421F-8BA6-0D19E0B064E1}" type="presOf" srcId="{2C309888-7442-47A0-A6BE-95206FF4E84C}" destId="{4F52D64D-86AB-406A-8AB4-23B8A3A07589}" srcOrd="0" destOrd="0" presId="urn:microsoft.com/office/officeart/2005/8/layout/hProcess9"/>
    <dgm:cxn modelId="{29EE5B0C-2833-4AA4-8BB6-FD9CC31F7FE8}" type="presOf" srcId="{8AA91F3E-7DC0-41A4-90FA-6094497C8E61}" destId="{0CE2A634-1523-490D-9913-07FE519DFDBD}" srcOrd="0" destOrd="0" presId="urn:microsoft.com/office/officeart/2005/8/layout/hProcess9"/>
    <dgm:cxn modelId="{430CF863-09CF-49A2-BDA0-99755AC4699E}" srcId="{1037A7A5-7946-4565-946D-16A26C4193F0}" destId="{39AB84BF-4AA2-4F99-B754-719DF027CA21}" srcOrd="1" destOrd="0" parTransId="{A314F175-A55A-44BA-A767-5C4DCD3A849E}" sibTransId="{F42130CB-32A2-450E-9D61-1176F324C033}"/>
    <dgm:cxn modelId="{45FB5093-A573-49EA-86BA-3F2A0D9A1B09}" srcId="{1037A7A5-7946-4565-946D-16A26C4193F0}" destId="{2C309888-7442-47A0-A6BE-95206FF4E84C}" srcOrd="2" destOrd="0" parTransId="{4AFFB287-7F19-442F-9EDD-C387ACBE6FFC}" sibTransId="{BDAF11C5-5040-4843-AD60-2DFAD9F2FE2E}"/>
    <dgm:cxn modelId="{4F6656DF-A864-499E-BF0E-539271062B53}" type="presOf" srcId="{39AB84BF-4AA2-4F99-B754-719DF027CA21}" destId="{BB3B668E-9AA0-4E4B-8E98-AF9A197A1B16}" srcOrd="0" destOrd="0" presId="urn:microsoft.com/office/officeart/2005/8/layout/hProcess9"/>
    <dgm:cxn modelId="{958AB9DE-52FE-47A7-84B5-58C97977AE6A}" type="presOf" srcId="{1037A7A5-7946-4565-946D-16A26C4193F0}" destId="{4A7E9895-998F-434A-9004-0E47BE10BB0F}" srcOrd="0" destOrd="0" presId="urn:microsoft.com/office/officeart/2005/8/layout/hProcess9"/>
    <dgm:cxn modelId="{EF192322-7BE1-4D3A-BD5E-27535A513EFD}" srcId="{1037A7A5-7946-4565-946D-16A26C4193F0}" destId="{8AA91F3E-7DC0-41A4-90FA-6094497C8E61}" srcOrd="0" destOrd="0" parTransId="{E057D873-81F3-4A0B-B7CB-23C8287BE3EA}" sibTransId="{1E0AAB40-0B75-447C-8F52-0D6DA8271F05}"/>
    <dgm:cxn modelId="{7C620BBF-AE8A-4CBD-AE7F-17CEDDDBB657}" type="presParOf" srcId="{4A7E9895-998F-434A-9004-0E47BE10BB0F}" destId="{E173EF2B-6017-43C0-89CE-339ABCC62889}" srcOrd="0" destOrd="0" presId="urn:microsoft.com/office/officeart/2005/8/layout/hProcess9"/>
    <dgm:cxn modelId="{48C2B728-4596-4C8C-A705-702466FF5A6D}" type="presParOf" srcId="{4A7E9895-998F-434A-9004-0E47BE10BB0F}" destId="{0E9315EF-2CEE-4A60-8CDD-789B0C19DE64}" srcOrd="1" destOrd="0" presId="urn:microsoft.com/office/officeart/2005/8/layout/hProcess9"/>
    <dgm:cxn modelId="{6FDD3377-9D50-4FC3-AE2B-6BF9062E06A8}" type="presParOf" srcId="{0E9315EF-2CEE-4A60-8CDD-789B0C19DE64}" destId="{0CE2A634-1523-490D-9913-07FE519DFDBD}" srcOrd="0" destOrd="0" presId="urn:microsoft.com/office/officeart/2005/8/layout/hProcess9"/>
    <dgm:cxn modelId="{B28CBCC6-8991-4E66-AAA8-D13977C727B7}" type="presParOf" srcId="{0E9315EF-2CEE-4A60-8CDD-789B0C19DE64}" destId="{964EC462-D9EE-4977-87F8-B26C6D56283F}" srcOrd="1" destOrd="0" presId="urn:microsoft.com/office/officeart/2005/8/layout/hProcess9"/>
    <dgm:cxn modelId="{248EE819-17C2-4A17-85DF-26C81D935DE8}" type="presParOf" srcId="{0E9315EF-2CEE-4A60-8CDD-789B0C19DE64}" destId="{BB3B668E-9AA0-4E4B-8E98-AF9A197A1B16}" srcOrd="2" destOrd="0" presId="urn:microsoft.com/office/officeart/2005/8/layout/hProcess9"/>
    <dgm:cxn modelId="{DB9DBA34-6B97-4D75-AF72-A10B5FF22512}" type="presParOf" srcId="{0E9315EF-2CEE-4A60-8CDD-789B0C19DE64}" destId="{545C0740-75ED-473A-8B2D-EDA666CB0407}" srcOrd="3" destOrd="0" presId="urn:microsoft.com/office/officeart/2005/8/layout/hProcess9"/>
    <dgm:cxn modelId="{A380FF44-7104-4ACE-907B-E499B5AAC651}" type="presParOf" srcId="{0E9315EF-2CEE-4A60-8CDD-789B0C19DE64}" destId="{4F52D64D-86AB-406A-8AB4-23B8A3A07589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D8B35-56BA-4B55-8E6A-7BBCE14368BB}">
      <dsp:nvSpPr>
        <dsp:cNvPr id="0" name=""/>
        <dsp:cNvSpPr/>
      </dsp:nvSpPr>
      <dsp:spPr>
        <a:xfrm>
          <a:off x="10079" y="74807"/>
          <a:ext cx="8173482" cy="208610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762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Документы, регламентирующие взаимодействие дошкольного учреждения и школы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71179" y="135907"/>
        <a:ext cx="8051282" cy="1963907"/>
      </dsp:txXfrm>
    </dsp:sp>
    <dsp:sp modelId="{C44F2E33-45DF-49E0-B089-E589AFFA4E30}">
      <dsp:nvSpPr>
        <dsp:cNvPr id="0" name=""/>
        <dsp:cNvSpPr/>
      </dsp:nvSpPr>
      <dsp:spPr>
        <a:xfrm>
          <a:off x="827427" y="2160915"/>
          <a:ext cx="610546" cy="90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081"/>
              </a:lnTo>
              <a:lnTo>
                <a:pt x="610546" y="90708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E9085-0740-4CF3-8D2E-E237BB13D298}">
      <dsp:nvSpPr>
        <dsp:cNvPr id="0" name=""/>
        <dsp:cNvSpPr/>
      </dsp:nvSpPr>
      <dsp:spPr>
        <a:xfrm>
          <a:off x="1437974" y="2351617"/>
          <a:ext cx="6140289" cy="1432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Договор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 сотрудничестве</a:t>
          </a:r>
          <a:endParaRPr lang="ru-RU" sz="3200" b="1" kern="1200" dirty="0"/>
        </a:p>
      </dsp:txBody>
      <dsp:txXfrm>
        <a:off x="1479938" y="2393581"/>
        <a:ext cx="6056361" cy="1348830"/>
      </dsp:txXfrm>
    </dsp:sp>
    <dsp:sp modelId="{41C490C9-0547-4263-99A3-60E696034FEE}">
      <dsp:nvSpPr>
        <dsp:cNvPr id="0" name=""/>
        <dsp:cNvSpPr/>
      </dsp:nvSpPr>
      <dsp:spPr>
        <a:xfrm>
          <a:off x="827427" y="2160915"/>
          <a:ext cx="610546" cy="2600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491"/>
              </a:lnTo>
              <a:lnTo>
                <a:pt x="610546" y="260049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F0935-34F0-4D72-B778-E5654734FEFE}">
      <dsp:nvSpPr>
        <dsp:cNvPr id="0" name=""/>
        <dsp:cNvSpPr/>
      </dsp:nvSpPr>
      <dsp:spPr>
        <a:xfrm>
          <a:off x="1437974" y="4052270"/>
          <a:ext cx="6151289" cy="1418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План</a:t>
          </a:r>
          <a:r>
            <a:rPr lang="ru-RU" sz="3200" b="1" kern="1200" baseline="0" dirty="0" smtClean="0"/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/>
            <a:t>преемственности</a:t>
          </a:r>
          <a:endParaRPr lang="ru-RU" sz="3200" b="1" kern="1200" dirty="0"/>
        </a:p>
      </dsp:txBody>
      <dsp:txXfrm>
        <a:off x="1479514" y="4093810"/>
        <a:ext cx="6068209" cy="1335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3EF2B-6017-43C0-89CE-339ABCC62889}">
      <dsp:nvSpPr>
        <dsp:cNvPr id="0" name=""/>
        <dsp:cNvSpPr/>
      </dsp:nvSpPr>
      <dsp:spPr>
        <a:xfrm>
          <a:off x="428617" y="0"/>
          <a:ext cx="7501011" cy="3500463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38100"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CE2A634-1523-490D-9913-07FE519DFDBD}">
      <dsp:nvSpPr>
        <dsp:cNvPr id="0" name=""/>
        <dsp:cNvSpPr/>
      </dsp:nvSpPr>
      <dsp:spPr>
        <a:xfrm>
          <a:off x="3071834" y="1071568"/>
          <a:ext cx="2475726" cy="1336042"/>
        </a:xfrm>
        <a:prstGeom prst="roundRect">
          <a:avLst/>
        </a:prstGeom>
        <a:solidFill>
          <a:schemeClr val="bg1"/>
        </a:solidFill>
        <a:ln w="76200">
          <a:solidFill>
            <a:schemeClr val="accent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latin typeface="Arial Black" pitchFamily="34" charset="0"/>
            </a:rPr>
            <a:t>работа с педагогами</a:t>
          </a:r>
          <a:endParaRPr lang="ru-RU" sz="24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137054" y="1136788"/>
        <a:ext cx="2345286" cy="1205602"/>
      </dsp:txXfrm>
    </dsp:sp>
    <dsp:sp modelId="{BB3B668E-9AA0-4E4B-8E98-AF9A197A1B16}">
      <dsp:nvSpPr>
        <dsp:cNvPr id="0" name=""/>
        <dsp:cNvSpPr/>
      </dsp:nvSpPr>
      <dsp:spPr>
        <a:xfrm>
          <a:off x="142881" y="1071568"/>
          <a:ext cx="2624881" cy="1367798"/>
        </a:xfrm>
        <a:prstGeom prst="roundRect">
          <a:avLst/>
        </a:prstGeom>
        <a:solidFill>
          <a:schemeClr val="bg1"/>
        </a:solidFill>
        <a:ln w="76200">
          <a:solidFill>
            <a:schemeClr val="accent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Black" pitchFamily="34" charset="0"/>
            </a:rPr>
            <a:t>работа с детьми</a:t>
          </a:r>
          <a:endParaRPr lang="ru-RU" sz="24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09651" y="1138338"/>
        <a:ext cx="2491341" cy="1234258"/>
      </dsp:txXfrm>
    </dsp:sp>
    <dsp:sp modelId="{4F52D64D-86AB-406A-8AB4-23B8A3A07589}">
      <dsp:nvSpPr>
        <dsp:cNvPr id="0" name=""/>
        <dsp:cNvSpPr/>
      </dsp:nvSpPr>
      <dsp:spPr>
        <a:xfrm>
          <a:off x="5860606" y="1074831"/>
          <a:ext cx="2421635" cy="1350800"/>
        </a:xfrm>
        <a:prstGeom prst="roundRect">
          <a:avLst/>
        </a:prstGeom>
        <a:solidFill>
          <a:schemeClr val="bg1"/>
        </a:solidFill>
        <a:ln w="76200">
          <a:solidFill>
            <a:schemeClr val="accent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400" b="1" kern="1200" baseline="0" dirty="0" smtClean="0">
              <a:solidFill>
                <a:schemeClr val="tx1"/>
              </a:solidFill>
              <a:latin typeface="Arial Black" pitchFamily="34" charset="0"/>
            </a:rPr>
            <a:t>работа с родителями</a:t>
          </a:r>
          <a:endParaRPr lang="ru-RU" sz="24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926547" y="1140772"/>
        <a:ext cx="2289753" cy="1218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5CCA9-75C2-45AF-AC9D-29DFCBE8E308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71625-BED5-4F1E-A4F7-DD7942AC3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1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1625-BED5-4F1E-A4F7-DD7942AC3F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1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B847BC-5C40-49F2-BC91-0377D3BC6D08}" type="datetimeFigureOut">
              <a:rPr lang="ru-RU"/>
              <a:pPr>
                <a:defRPr/>
              </a:pPr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ECFA1-0143-41B7-BD12-36AACABA0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C522-AE9D-4959-AECB-822C10E3821D}" type="datetimeFigureOut">
              <a:rPr lang="ru-RU"/>
              <a:pPr>
                <a:defRPr/>
              </a:pPr>
              <a:t>16.05.2015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CFAE-A762-4867-B3C5-18BD99B6A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5808-BC85-4D8A-8DEF-798D0A8C9CC6}" type="datetimeFigureOut">
              <a:rPr lang="ru-RU"/>
              <a:pPr>
                <a:defRPr/>
              </a:pPr>
              <a:t>16.05.2015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595C-B0BB-42AC-AD03-02EF7BCB3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BA31-2429-4128-8D46-71596D6ED2BF}" type="datetimeFigureOut">
              <a:rPr lang="ru-RU"/>
              <a:pPr>
                <a:defRPr/>
              </a:pPr>
              <a:t>16.05.2015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21A0-1415-49D1-B708-815A56F94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0ABF34-F17F-4A15-9884-0B673D0D0A60}" type="datetimeFigureOut">
              <a:rPr lang="ru-RU"/>
              <a:pPr>
                <a:defRPr/>
              </a:pPr>
              <a:t>16.05.2015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E100DB-85AC-4895-830E-E40D6464F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8C61-6B46-4C39-8174-039BB2524369}" type="datetimeFigureOut">
              <a:rPr lang="ru-RU"/>
              <a:pPr>
                <a:defRPr/>
              </a:pPr>
              <a:t>16.05.2015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4519-0264-4C31-B542-AB16E7E40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36B6-B582-4EE1-B433-5729F175A383}" type="datetimeFigureOut">
              <a:rPr lang="ru-RU"/>
              <a:pPr>
                <a:defRPr/>
              </a:pPr>
              <a:t>16.05.2015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0BC6-1DE9-4432-BFF0-199E7072F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4A278-5CC0-4FD2-A3C7-4D8D8093CAB5}" type="datetimeFigureOut">
              <a:rPr lang="ru-RU"/>
              <a:pPr>
                <a:defRPr/>
              </a:pPr>
              <a:t>16.05.2015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545C-5A25-4ACA-A9B5-EEA59A98C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E1F56F-5F96-4745-B921-8524E774BB52}" type="datetimeFigureOut">
              <a:rPr lang="ru-RU"/>
              <a:pPr>
                <a:defRPr/>
              </a:pPr>
              <a:t>16.05.2015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3716F-8927-4EC1-A6A9-34442EC8B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8A37-EA3E-4CDF-AE57-D6C19A4BDABE}" type="datetimeFigureOut">
              <a:rPr lang="ru-RU"/>
              <a:pPr>
                <a:defRPr/>
              </a:pPr>
              <a:t>16.05.2015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BACD-7309-462C-8FFE-888B82145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6FBC66-D29C-4D82-9620-D1305BD28A4C}" type="datetimeFigureOut">
              <a:rPr lang="ru-RU"/>
              <a:pPr>
                <a:defRPr/>
              </a:pPr>
              <a:t>16.05.2015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09A93E-01D5-4F37-B33C-47507B510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F7B39B2-B536-4712-9805-B1D20C40DCB0}" type="datetimeFigureOut">
              <a:rPr lang="ru-RU"/>
              <a:pPr>
                <a:defRPr/>
              </a:pPr>
              <a:t>16.05.2015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E71FD60-9E05-4837-A14F-A140B3E8E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3" r:id="rId2"/>
    <p:sldLayoutId id="2147483771" r:id="rId3"/>
    <p:sldLayoutId id="2147483764" r:id="rId4"/>
    <p:sldLayoutId id="2147483765" r:id="rId5"/>
    <p:sldLayoutId id="2147483766" r:id="rId6"/>
    <p:sldLayoutId id="2147483772" r:id="rId7"/>
    <p:sldLayoutId id="2147483767" r:id="rId8"/>
    <p:sldLayoutId id="2147483773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47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85938" y="4929188"/>
            <a:ext cx="5857875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251520" y="714332"/>
            <a:ext cx="8429684" cy="6143668"/>
            <a:chOff x="1538531" y="-4264070"/>
            <a:chExt cx="4365807" cy="61436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054420" y="-4264070"/>
              <a:ext cx="1812919" cy="528641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000" b="1" u="sng" dirty="0">
                  <a:solidFill>
                    <a:schemeClr val="tx1"/>
                  </a:solidFill>
                </a:rPr>
                <a:t>Результаты наблюдений за выпускниками </a:t>
              </a:r>
              <a:r>
                <a:rPr lang="ru-RU" sz="2000" b="1" u="sng" dirty="0" smtClean="0">
                  <a:solidFill>
                    <a:schemeClr val="tx1"/>
                  </a:solidFill>
                </a:rPr>
                <a:t>МБДОУ </a:t>
              </a:r>
              <a:r>
                <a:rPr lang="ru-RU" sz="2000" b="1" u="sng" dirty="0" smtClean="0">
                  <a:solidFill>
                    <a:schemeClr val="tx1"/>
                  </a:solidFill>
                </a:rPr>
                <a:t>№2</a:t>
              </a:r>
              <a:endParaRPr lang="ru-RU" sz="2000" b="1" u="sng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u-RU" sz="2000" b="1" u="sng" dirty="0">
                  <a:solidFill>
                    <a:schemeClr val="tx1"/>
                  </a:solidFill>
                </a:rPr>
                <a:t>с </a:t>
              </a:r>
              <a:r>
                <a:rPr lang="ru-RU" sz="2000" b="1" u="sng" dirty="0" smtClean="0">
                  <a:solidFill>
                    <a:schemeClr val="tx1"/>
                  </a:solidFill>
                </a:rPr>
                <a:t>2014 </a:t>
              </a:r>
              <a:r>
                <a:rPr lang="ru-RU" sz="2000" b="1" u="sng" dirty="0">
                  <a:solidFill>
                    <a:schemeClr val="tx1"/>
                  </a:solidFill>
                </a:rPr>
                <a:t>года:</a:t>
              </a: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 до 83% учеников учатся                        на «4» и «5» </a:t>
              </a:r>
            </a:p>
            <a:p>
              <a:pPr algn="ctr">
                <a:defRPr/>
              </a:pPr>
              <a:endParaRPr lang="ru-RU" sz="2000" b="1" dirty="0">
                <a:solidFill>
                  <a:schemeClr val="tx1"/>
                </a:solidFill>
              </a:endParaRP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ru-RU" sz="2000" b="1" dirty="0" smtClean="0">
                  <a:solidFill>
                    <a:schemeClr val="tx1"/>
                  </a:solidFill>
                </a:rPr>
                <a:t> 90</a:t>
              </a:r>
              <a:r>
                <a:rPr lang="ru-RU" sz="2000" b="1" dirty="0">
                  <a:solidFill>
                    <a:schemeClr val="tx1"/>
                  </a:solidFill>
                </a:rPr>
                <a:t>% посещают кружки и секции</a:t>
              </a:r>
            </a:p>
            <a:p>
              <a:pPr algn="ctr">
                <a:defRPr/>
              </a:pPr>
              <a:endParaRPr lang="ru-RU" sz="2000" b="1" dirty="0">
                <a:solidFill>
                  <a:schemeClr val="tx1"/>
                </a:solidFill>
              </a:endParaRP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 Большинство – победители и призеры разных конкурсов</a:t>
              </a:r>
            </a:p>
            <a:p>
              <a:pPr algn="ctr">
                <a:buFont typeface="Arial" pitchFamily="34" charset="0"/>
                <a:buChar char="•"/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1538531" y="22186"/>
              <a:ext cx="4365807" cy="18574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pic>
        <p:nvPicPr>
          <p:cNvPr id="1026" name="Picture 2" descr="C:\Documents and Settings\детсад\Рабочий стол\IMG_1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3892490" cy="3113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детсад\Рабочий стол\IMG_1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357562"/>
            <a:ext cx="407196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8358246" cy="350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00063" y="500063"/>
            <a:ext cx="8183562" cy="1214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Направления </a:t>
            </a:r>
            <a:r>
              <a:rPr lang="ru-RU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взаимодействия ДОУ и школы </a:t>
            </a:r>
            <a:endParaRPr lang="ru-RU" sz="36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idx="1"/>
          </p:nvPr>
        </p:nvSpPr>
        <p:spPr>
          <a:xfrm>
            <a:off x="503238" y="530225"/>
            <a:ext cx="8183562" cy="612775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anchor="b">
            <a:normAutofit fontScale="8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Образовательная работа с детьми</a:t>
            </a:r>
            <a:endParaRPr lang="ru-RU" sz="36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0245" name="Группа 8"/>
          <p:cNvGrpSpPr>
            <a:grpSpLocks/>
          </p:cNvGrpSpPr>
          <p:nvPr/>
        </p:nvGrpSpPr>
        <p:grpSpPr bwMode="auto">
          <a:xfrm>
            <a:off x="428625" y="1285875"/>
            <a:ext cx="8358188" cy="928679"/>
            <a:chOff x="1537682" y="2475329"/>
            <a:chExt cx="5909585" cy="229077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37682" y="2475329"/>
              <a:ext cx="5909585" cy="22907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537682" y="2618504"/>
              <a:ext cx="5729996" cy="1971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40640" rIns="6096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Цель: формирование у дошкольников  положительной мотивации к учению</a:t>
              </a:r>
            </a:p>
          </p:txBody>
        </p:sp>
      </p:grpSp>
      <p:pic>
        <p:nvPicPr>
          <p:cNvPr id="2" name="Picture 2" descr="C:\Documents and Settings\детсад\Рабочий стол\фото школа\IMG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714620"/>
            <a:ext cx="421484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Documents and Settings\детсад\Рабочий стол\IMG_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307183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/>
          <p:nvPr/>
        </p:nvGrpSpPr>
        <p:grpSpPr>
          <a:xfrm>
            <a:off x="5211668" y="857232"/>
            <a:ext cx="3146546" cy="1357322"/>
            <a:chOff x="1250068" y="236524"/>
            <a:chExt cx="4370354" cy="13573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254615" y="236524"/>
              <a:ext cx="4365807" cy="135732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250068" y="450838"/>
              <a:ext cx="4165734" cy="9286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  <a:latin typeface="Arial Black" pitchFamily="34" charset="0"/>
                </a:rPr>
                <a:t>В </a:t>
              </a:r>
              <a:r>
                <a:rPr lang="ru-RU" sz="2800" b="1" dirty="0" smtClean="0">
                  <a:solidFill>
                    <a:schemeClr val="tx1"/>
                  </a:solidFill>
                  <a:latin typeface="Arial Black" pitchFamily="34" charset="0"/>
                </a:rPr>
                <a:t>детской </a:t>
              </a:r>
              <a:r>
                <a:rPr lang="ru-RU" sz="2800" b="1" dirty="0">
                  <a:solidFill>
                    <a:schemeClr val="tx1"/>
                  </a:solidFill>
                  <a:latin typeface="Arial Black" pitchFamily="34" charset="0"/>
                </a:rPr>
                <a:t>библиотеке</a:t>
              </a: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714348" y="4572008"/>
            <a:ext cx="3071834" cy="1285884"/>
            <a:chOff x="1784150" y="217725"/>
            <a:chExt cx="4365807" cy="17145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784150" y="217725"/>
              <a:ext cx="4365807" cy="171451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987211" y="503477"/>
              <a:ext cx="4162746" cy="11430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 smtClean="0">
                  <a:solidFill>
                    <a:schemeClr val="tx1"/>
                  </a:solidFill>
                  <a:latin typeface="Arial Black" pitchFamily="34" charset="0"/>
                </a:rPr>
                <a:t>В районном музее</a:t>
              </a:r>
              <a:endParaRPr lang="ru-RU" sz="28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pic>
        <p:nvPicPr>
          <p:cNvPr id="2050" name="Picture 2" descr="C:\Documents and Settings\детсад\Мои документы\фото\фото детский сад\библиотека в ДБ\SDC10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435771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Documents and Settings\детсад\Мои документы\фото\фото детский сад\музей\SDC1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429156" cy="2909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357818" y="714356"/>
            <a:ext cx="2809477" cy="1571260"/>
            <a:chOff x="1628771" y="22210"/>
            <a:chExt cx="4088005" cy="15712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628771" y="307962"/>
              <a:ext cx="4053963" cy="92869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732720" y="22210"/>
              <a:ext cx="3984056" cy="15712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  <a:latin typeface="Arial Black" pitchFamily="34" charset="0"/>
                </a:rPr>
                <a:t>К</a:t>
              </a:r>
              <a:r>
                <a:rPr lang="ru-RU" sz="2800" b="1" dirty="0" smtClean="0">
                  <a:solidFill>
                    <a:schemeClr val="tx1"/>
                  </a:solidFill>
                  <a:latin typeface="Arial Black" pitchFamily="34" charset="0"/>
                </a:rPr>
                <a:t>онкурсы</a:t>
              </a:r>
              <a:endParaRPr lang="ru-RU" sz="28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sp>
        <p:nvSpPr>
          <p:cNvPr id="10" name="Скругленный прямоугольник 4"/>
          <p:cNvSpPr/>
          <p:nvPr/>
        </p:nvSpPr>
        <p:spPr>
          <a:xfrm>
            <a:off x="571472" y="4071942"/>
            <a:ext cx="3013182" cy="92869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74" name="Picture 2" descr="C:\Documents and Settings\детсад\Мои документы\фото\фото работа\IMG_1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21484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Documents and Settings\детсад\Мои документы\фото\сотрудники\SDC1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496"/>
            <a:ext cx="421484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5" name="Группа 4"/>
          <p:cNvGrpSpPr>
            <a:grpSpLocks noGrp="1"/>
          </p:cNvGrpSpPr>
          <p:nvPr/>
        </p:nvGrpSpPr>
        <p:grpSpPr>
          <a:xfrm>
            <a:off x="1071538" y="4500570"/>
            <a:ext cx="2711440" cy="1000132"/>
            <a:chOff x="1628771" y="-165000"/>
            <a:chExt cx="1522735" cy="15997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628771" y="-165000"/>
              <a:ext cx="1522735" cy="159971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665173" y="22210"/>
              <a:ext cx="1448222" cy="13058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 smtClean="0">
                  <a:solidFill>
                    <a:schemeClr val="tx1"/>
                  </a:solidFill>
                  <a:latin typeface="Arial Black" pitchFamily="34" charset="0"/>
                </a:rPr>
                <a:t>Выставки</a:t>
              </a:r>
              <a:endParaRPr lang="ru-RU" sz="28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571472" y="4429132"/>
            <a:ext cx="4071966" cy="1571260"/>
            <a:chOff x="1628771" y="22210"/>
            <a:chExt cx="4365807" cy="15712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28771" y="307962"/>
              <a:ext cx="4365807" cy="92869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858550" y="22210"/>
              <a:ext cx="3858224" cy="15712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  <a:latin typeface="Arial Black" pitchFamily="34" charset="0"/>
                </a:rPr>
                <a:t>Творческие выступления</a:t>
              </a:r>
            </a:p>
          </p:txBody>
        </p:sp>
      </p:grpSp>
      <p:pic>
        <p:nvPicPr>
          <p:cNvPr id="4098" name="Picture 2" descr="C:\Documents and Settings\детсад\Мои документы\фото\фото детский сад\S50023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4143404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детсад\Мои документы\фото\фото детский сад\S50023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357298"/>
            <a:ext cx="3857652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969949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Повышение уровня профессиональной компетентности педагогов</a:t>
            </a:r>
            <a:endParaRPr lang="ru-RU" sz="2400" b="1" dirty="0"/>
          </a:p>
        </p:txBody>
      </p:sp>
      <p:grpSp>
        <p:nvGrpSpPr>
          <p:cNvPr id="17411" name="Группа 4"/>
          <p:cNvGrpSpPr>
            <a:grpSpLocks/>
          </p:cNvGrpSpPr>
          <p:nvPr/>
        </p:nvGrpSpPr>
        <p:grpSpPr bwMode="auto">
          <a:xfrm>
            <a:off x="714348" y="1643050"/>
            <a:ext cx="7715306" cy="857250"/>
            <a:chOff x="1428711" y="-249476"/>
            <a:chExt cx="4329647" cy="1671662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5400000">
              <a:off x="2740559" y="-1561324"/>
              <a:ext cx="1671662" cy="4295357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ru-RU" sz="28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28711" y="-249455"/>
              <a:ext cx="4329647" cy="1393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1430" rIns="11430" bIns="11430" spcCol="1270" anchor="ctr"/>
            <a:lstStyle/>
            <a:p>
              <a:pPr marL="171450" lvl="1" indent="-171450" algn="ctr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400" b="1" dirty="0"/>
                <a:t>Теоретические  семинары в рамках изучения общей методической темы  </a:t>
              </a:r>
            </a:p>
          </p:txBody>
        </p:sp>
      </p:grpSp>
      <p:pic>
        <p:nvPicPr>
          <p:cNvPr id="10" name="Picture 2" descr="C:\Documents and Settings\детсад\Мои документы\фото\здоровьесберег.технологии\2013-02-06 13.46.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342902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детсад\Рабочий стол\S5001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496"/>
            <a:ext cx="4143404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3238" y="530225"/>
            <a:ext cx="8183562" cy="1041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lIns="182880" tIns="91440"/>
          <a:lstStyle/>
          <a:p>
            <a:pPr marL="265176" indent="-265176" algn="ctr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>
                <a:latin typeface="+mn-lt"/>
              </a:rPr>
              <a:t>Повышение уровня профессиональной компетентности педагогов</a:t>
            </a:r>
          </a:p>
        </p:txBody>
      </p:sp>
      <p:grpSp>
        <p:nvGrpSpPr>
          <p:cNvPr id="18437" name="Группа 11"/>
          <p:cNvGrpSpPr>
            <a:grpSpLocks/>
          </p:cNvGrpSpPr>
          <p:nvPr/>
        </p:nvGrpSpPr>
        <p:grpSpPr bwMode="auto">
          <a:xfrm>
            <a:off x="1643042" y="5286388"/>
            <a:ext cx="7000896" cy="714360"/>
            <a:chOff x="2985070" y="823446"/>
            <a:chExt cx="5252084" cy="1075196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5073514" y="-1264998"/>
              <a:ext cx="1075196" cy="525208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3199442" y="1116705"/>
              <a:ext cx="4876955" cy="566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1430" rIns="11430" bIns="11430" spcCol="1270" anchor="ctr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2400" b="1" dirty="0" err="1"/>
                <a:t>Взаимопосещение</a:t>
              </a:r>
              <a:r>
                <a:rPr lang="ru-RU" sz="2400" b="1" dirty="0"/>
                <a:t> уроков, занятий</a:t>
              </a:r>
            </a:p>
          </p:txBody>
        </p:sp>
      </p:grpSp>
      <p:pic>
        <p:nvPicPr>
          <p:cNvPr id="4098" name="Picture 2" descr="C:\Documents and Settings\детсад\Рабочий стол\S5001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2643206" cy="3500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785926"/>
            <a:ext cx="421484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31845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3238" y="530225"/>
            <a:ext cx="8183562" cy="969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lIns="182880" tIns="91440" anchor="b">
            <a:normAutofit fontScale="75000" lnSpcReduction="20000"/>
          </a:bodyPr>
          <a:lstStyle/>
          <a:p>
            <a:pPr marL="265113" indent="-265113" algn="ctr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Повышение уровня педагогической культуры родителей</a:t>
            </a:r>
          </a:p>
        </p:txBody>
      </p:sp>
      <p:grpSp>
        <p:nvGrpSpPr>
          <p:cNvPr id="15365" name="Группа 4"/>
          <p:cNvGrpSpPr>
            <a:grpSpLocks/>
          </p:cNvGrpSpPr>
          <p:nvPr/>
        </p:nvGrpSpPr>
        <p:grpSpPr bwMode="auto">
          <a:xfrm>
            <a:off x="500034" y="1643051"/>
            <a:ext cx="8072494" cy="1071570"/>
            <a:chOff x="1440226" y="3435759"/>
            <a:chExt cx="5783119" cy="26432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440226" y="3435759"/>
              <a:ext cx="5783119" cy="264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542581" y="3964397"/>
              <a:ext cx="5573487" cy="1660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40640" rIns="6096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/>
                <a:t>Проведение родительских собраний в ДОУ учителями начальных классов </a:t>
              </a:r>
              <a:endParaRPr lang="ru-RU" sz="2400" b="1" dirty="0"/>
            </a:p>
          </p:txBody>
        </p:sp>
      </p:grpSp>
      <p:pic>
        <p:nvPicPr>
          <p:cNvPr id="2053" name="Picture 5" descr="C:\Documents and Settings\детсад\Мои документы\фото\IMG_1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4"/>
            <a:ext cx="378621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Documents and Settings\детсад\Мои документы\фото\IMG_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378621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818</TotalTime>
  <Words>127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kids</cp:lastModifiedBy>
  <cp:revision>32</cp:revision>
  <dcterms:created xsi:type="dcterms:W3CDTF">2011-11-01T07:09:58Z</dcterms:created>
  <dcterms:modified xsi:type="dcterms:W3CDTF">2015-05-16T12:44:42Z</dcterms:modified>
</cp:coreProperties>
</file>