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57" r:id="rId5"/>
    <p:sldId id="265" r:id="rId6"/>
    <p:sldId id="267" r:id="rId7"/>
    <p:sldId id="259" r:id="rId8"/>
    <p:sldId id="264" r:id="rId9"/>
    <p:sldId id="262" r:id="rId10"/>
    <p:sldId id="261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Pictures\театр\1349666716_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12"/>
            <a:ext cx="9358282" cy="7018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8286808" cy="1000131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Если ты идешь в театр.</a:t>
            </a:r>
            <a:br>
              <a:rPr lang="ru-RU" sz="53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3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поведения в театре для детей.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98086"/>
            <a:ext cx="4857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dirty="0" smtClean="0">
                <a:solidFill>
                  <a:srgbClr val="FFC000"/>
                </a:solidFill>
              </a:rPr>
              <a:t>Презентация для проведения беседы с учащимися </a:t>
            </a:r>
          </a:p>
          <a:p>
            <a:pPr algn="ctr"/>
            <a:r>
              <a:rPr lang="ru-RU" sz="2200" dirty="0" smtClean="0">
                <a:solidFill>
                  <a:srgbClr val="FFC000"/>
                </a:solidFill>
              </a:rPr>
              <a:t>о правилах поведения в театре.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4643446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Выполнила: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Самарина Наташа, </a:t>
            </a:r>
          </a:p>
          <a:p>
            <a:pPr algn="ctr"/>
            <a:r>
              <a:rPr lang="ru-RU" smtClean="0">
                <a:solidFill>
                  <a:srgbClr val="FFC000"/>
                </a:solidFill>
              </a:rPr>
              <a:t>2 </a:t>
            </a:r>
            <a:r>
              <a:rPr lang="ru-RU" dirty="0" smtClean="0">
                <a:solidFill>
                  <a:srgbClr val="FFC000"/>
                </a:solidFill>
              </a:rPr>
              <a:t>«Д</a:t>
            </a:r>
            <a:r>
              <a:rPr lang="ru-RU" smtClean="0">
                <a:solidFill>
                  <a:srgbClr val="FFC000"/>
                </a:solidFill>
              </a:rPr>
              <a:t>» класса</a:t>
            </a:r>
            <a:endParaRPr lang="ru-RU" dirty="0" smtClean="0">
              <a:solidFill>
                <a:srgbClr val="FFC000"/>
              </a:solidFill>
            </a:endParaRPr>
          </a:p>
          <a:p>
            <a:pPr algn="ctr"/>
            <a:endParaRPr lang="ru-RU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Pictures\театр\vse_o_teatre_bilety_zhanry_kuda_shodit_readmas.ru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7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71480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Приятного вам </a:t>
            </a:r>
          </a:p>
          <a:p>
            <a:pPr algn="ctr"/>
            <a:r>
              <a:rPr lang="ru-RU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посещения театра!</a:t>
            </a:r>
            <a:endParaRPr lang="ru-RU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Pictures\театр\H2QescS2h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Надежда\Pictures\театр\tr_thankyo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7620054" cy="2500331"/>
          </a:xfrm>
          <a:prstGeom prst="rect">
            <a:avLst/>
          </a:prstGeom>
          <a:noFill/>
        </p:spPr>
      </p:pic>
      <p:pic>
        <p:nvPicPr>
          <p:cNvPr id="6146" name="Picture 2" descr="C:\Users\Надежда\Pictures\театр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857496"/>
            <a:ext cx="478634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Pictures\театр\kitag-familien-zmorge-swiss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14291"/>
            <a:ext cx="457200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 театр необходимо прийти  вовремя,</a:t>
            </a: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 за 15-20 минут, чтобы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сдать верхнюю одежду в гардероб, приобрести программку, которая ознакомит вас с составом исполнителей, прочесть её, найти своё</a:t>
            </a:r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место. </a:t>
            </a:r>
            <a:r>
              <a:rPr lang="ru-RU" sz="2400" dirty="0" smtClean="0">
                <a:solidFill>
                  <a:srgbClr val="C00000"/>
                </a:solidFill>
              </a:rPr>
              <a:t>К встрече с тобой готовятся актёры и музыканты, рабочие сцены и осветители. Все эти люди позаботятся о том, чтобы тебе не пришлось ждать начала спектакля. Необходимо уважать также и зрителей, которые пришли вовремя.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Надежда\Pictures\театр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dramydramy.ru/upload/medialibrary/c13/Garder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7166"/>
            <a:ext cx="464346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theatretimes.ru/wp-content/plugins/easy-gallery-slider/timthumb.php?src=http%3A%2F%2Ftheatretimes.ru%2Fwp-content%2Fuploads%2F2014%2F04%2F000063870015.jpg&amp;w=565&amp;h=400&amp;a=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9686"/>
            <a:ext cx="4238617" cy="315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642918"/>
            <a:ext cx="335755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Верхнюю одежду сдают в гардероб (раздевалку). В гардеробе подавай своё пальто гардеробщику, перекинув его через барьер.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Надежда\Pictures\театр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pic>
        <p:nvPicPr>
          <p:cNvPr id="2052" name="Picture 4" descr="http://kak.znate.ru/pars_docs/refs/46/45566/45566-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7398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428604"/>
            <a:ext cx="407196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 зеркала в гардеробе можно только поправить причёску. Причёсываться, подкрашиваться и завязывать галстук можно лишь в туалете. В зрительный зал входят до третьего звонка.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3" name="Picture 5" descr="C:\Users\Надежда\Pictures\театр\3763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14686"/>
            <a:ext cx="4429156" cy="348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Надежда\Pictures\театр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285728"/>
            <a:ext cx="400049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Пробираясь к своему месту, надо проходить</a:t>
            </a:r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вдоль ряда кресел лицом к уже сидящим зрителям,</a:t>
            </a:r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предварительно сказав: «Разрешите пройти».</a:t>
            </a:r>
          </a:p>
          <a:p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Проходить к ним спиной некультурно.</a:t>
            </a:r>
            <a:r>
              <a:rPr lang="ru-RU" sz="2400" dirty="0" smtClean="0">
                <a:solidFill>
                  <a:srgbClr val="C00000"/>
                </a:solidFill>
              </a:rPr>
              <a:t> Если ты пришёл с девочкой, пропусти её вперёд.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4097" name="Picture 1" descr="C:\Users\Надежда\Pictures\театр\7644b3ac153a98376a129d3e380e2e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6" y="3857628"/>
            <a:ext cx="4286254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Надежда\Pictures\театр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57167"/>
            <a:ext cx="450059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Надежда\Pictures\театр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pic>
        <p:nvPicPr>
          <p:cNvPr id="24578" name="Picture 2" descr="C:\Users\Надежда\Pictures\театр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036228" cy="2738444"/>
          </a:xfrm>
          <a:prstGeom prst="rect">
            <a:avLst/>
          </a:prstGeom>
          <a:noFill/>
        </p:spPr>
      </p:pic>
      <p:pic>
        <p:nvPicPr>
          <p:cNvPr id="24579" name="Picture 3" descr="C:\Users\Надежда\Pictures\театр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4429157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14290"/>
            <a:ext cx="421481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 время спектакля не разговаривай — впечатлениями можно поделиться во время антракта. Не позволяй себе также шуршать конфетными обёртками, вертеть в руках номерок из гардероба. Есть в зрительном зале во время спектакля неприлично.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Pictures\театр\13643865161136438404147572-i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785794"/>
            <a:ext cx="457203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 вставай со своего места, пока не закончится спектакль, — не мешай другим зрителям. После окончания спектакля принято аплодировать (хлопать в ладоши). Так благодарят актеров за </a:t>
            </a:r>
            <a:r>
              <a:rPr lang="ru-RU" sz="2400" smtClean="0">
                <a:solidFill>
                  <a:srgbClr val="C00000"/>
                </a:solidFill>
              </a:rPr>
              <a:t>их искусство.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Pictures\театр\34646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785794"/>
            <a:ext cx="4572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 торопись в гардероб за верхней одеждой, как будто тебе не понравился спектакль и ты стремишься поскорее убежать домой. Сколько бы ни собралось после спектакля зрителей в гардеробе, все успевают одеться за 10—15 минут.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дежда\Pictures\театр\112854985_larg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320"/>
            <a:ext cx="9144000" cy="68986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303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Если ты идешь в театр. Правила поведения в театре для детей.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 Самарина</cp:lastModifiedBy>
  <cp:revision>14</cp:revision>
  <dcterms:created xsi:type="dcterms:W3CDTF">2015-11-15T10:52:20Z</dcterms:created>
  <dcterms:modified xsi:type="dcterms:W3CDTF">2015-11-15T16:14:14Z</dcterms:modified>
</cp:coreProperties>
</file>