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16" r:id="rId2"/>
  </p:sldMasterIdLst>
  <p:notesMasterIdLst>
    <p:notesMasterId r:id="rId10"/>
  </p:notesMasterIdLst>
  <p:handoutMasterIdLst>
    <p:handoutMasterId r:id="rId11"/>
  </p:handoutMasterIdLst>
  <p:sldIdLst>
    <p:sldId id="336" r:id="rId3"/>
    <p:sldId id="342" r:id="rId4"/>
    <p:sldId id="331" r:id="rId5"/>
    <p:sldId id="343" r:id="rId6"/>
    <p:sldId id="345" r:id="rId7"/>
    <p:sldId id="347" r:id="rId8"/>
    <p:sldId id="348" r:id="rId9"/>
  </p:sldIdLst>
  <p:sldSz cx="9144000" cy="6858000" type="screen4x3"/>
  <p:notesSz cx="6761163" cy="9942513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58" d="100"/>
          <a:sy n="58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B2EC6F-6501-4E04-BD6C-A8A6CABB2C5B}" type="datetimeFigureOut">
              <a:rPr lang="ru-RU" smtClean="0"/>
              <a:pPr/>
              <a:t>18.01.2016</a:t>
            </a:fld>
            <a:endParaRPr kumimoji="0"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18.01.2016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strich-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1357" r="11357"/>
          <a:stretch>
            <a:fillRect/>
          </a:stretch>
        </p:blipFill>
        <p:spPr/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332656"/>
            <a:ext cx="3634680" cy="6068144"/>
          </a:xfrm>
        </p:spPr>
        <p:txBody>
          <a:bodyPr/>
          <a:lstStyle>
            <a:extLst/>
          </a:lstStyle>
          <a:p>
            <a:r>
              <a:rPr lang="ru-RU" dirty="0" smtClean="0"/>
              <a:t>                      Страус</a:t>
            </a:r>
          </a:p>
          <a:p>
            <a:r>
              <a:rPr lang="ru-RU" dirty="0" smtClean="0"/>
              <a:t>    Страус -самая крупная птица на Земле, ведь в высоту она почти как лошадь. </a:t>
            </a:r>
          </a:p>
          <a:p>
            <a:r>
              <a:rPr lang="ru-RU" dirty="0" smtClean="0"/>
              <a:t>Высота страуса от кончиков лап до макушки достигает 2 м 70 см, вес в среднем 50-75 кг, но самые тяжелые самцы могут весить до 131 кг. </a:t>
            </a:r>
          </a:p>
          <a:p>
            <a:r>
              <a:rPr lang="ru-RU" dirty="0" smtClean="0"/>
              <a:t>     У страуса плотное телосложение, длинные ноги и шея, маленькая голова. Мозг величиной  с грецкий орех. Клюв прямой плоский, глаза большие с густыми ресницами, размером с мозг. Зрение у этих птиц развито отлично.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strich-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067" r="1067"/>
          <a:stretch>
            <a:fillRect/>
          </a:stretch>
        </p:blipFill>
        <p:spPr/>
      </p:pic>
      <p:pic>
        <p:nvPicPr>
          <p:cNvPr id="9" name="Рисунок 8" descr="straus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44" b="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3970784" cy="1883618"/>
          </a:xfrm>
        </p:spPr>
        <p:txBody>
          <a:bodyPr/>
          <a:lstStyle/>
          <a:p>
            <a:r>
              <a:rPr lang="ru-RU" dirty="0" smtClean="0"/>
              <a:t>Тело покрыто перьями. Эта птица не может летать.  Зато ноги страуса отменно приспособлены к бегу. Во-первых, длинные лапы имеют мощную мускулатуру, во-вторых,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100264" cy="1739602"/>
          </a:xfrm>
        </p:spPr>
        <p:txBody>
          <a:bodyPr/>
          <a:lstStyle/>
          <a:p>
            <a:r>
              <a:rPr lang="ru-RU" dirty="0" smtClean="0"/>
              <a:t>у страуса на лапах только два пальца — один огромный, похожий на целую ступню с когтем, а второй меньше и без когтя, для равновесия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straus-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4840" r="24840"/>
          <a:stretch>
            <a:fillRect/>
          </a:stretch>
        </p:blipFill>
        <p:spPr/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20072" y="332656"/>
            <a:ext cx="3542928" cy="6068144"/>
          </a:xfrm>
        </p:spPr>
        <p:txBody>
          <a:bodyPr/>
          <a:lstStyle>
            <a:extLst/>
          </a:lstStyle>
          <a:p>
            <a:r>
              <a:rPr lang="ru-RU" dirty="0" smtClean="0"/>
              <a:t>. Обитают страусы в  Африке, на  открытых равнинах, в  травянистых саваннах и  полупустынях. Живут на одном месте и группами. </a:t>
            </a:r>
          </a:p>
          <a:p>
            <a:r>
              <a:rPr lang="ru-RU" dirty="0" smtClean="0"/>
              <a:t>Активны страусы преимущественно в сумерках, жарким днем  и ночью они отдыхают. Ночью страус, то  ложится на землю с вытянутой шеей и спит, то сидит с вытянутой шеей и с закрытыми глазами дремлет.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previewCAFQBGN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575" r="575"/>
          <a:stretch>
            <a:fillRect/>
          </a:stretch>
        </p:blipFill>
        <p:spPr>
          <a:xfrm>
            <a:off x="4572000" y="404813"/>
            <a:ext cx="4038600" cy="3028950"/>
          </a:xfrm>
        </p:spPr>
      </p:pic>
      <p:pic>
        <p:nvPicPr>
          <p:cNvPr id="6" name="Рисунок 5" descr="ostrich-6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1044" b="1044"/>
          <a:stretch>
            <a:fillRect/>
          </a:stretch>
        </p:blipFill>
        <p:spPr>
          <a:xfrm>
            <a:off x="395288" y="404813"/>
            <a:ext cx="4038600" cy="302895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323528" y="3573016"/>
            <a:ext cx="4172272" cy="3284984"/>
          </a:xfrm>
        </p:spPr>
        <p:txBody>
          <a:bodyPr/>
          <a:lstStyle/>
          <a:p>
            <a:r>
              <a:rPr lang="ru-RU" dirty="0" smtClean="0"/>
              <a:t>Страус — птица глуповатая, но очень осторожная. При подозрении на опасность страус старается удалиться заранее.  Может бежать со скоростью 70 км/час. Во время бега страус может делать резкие повороты, не сбавляя скорости, а также внезапно ложиться на землю. Страус не прячет голову в песок это миф.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648200" y="3645024"/>
            <a:ext cx="4038600" cy="2450976"/>
          </a:xfrm>
        </p:spPr>
        <p:txBody>
          <a:bodyPr/>
          <a:lstStyle/>
          <a:p>
            <a:r>
              <a:rPr lang="ru-RU" dirty="0" smtClean="0"/>
              <a:t>Во время насиживания кладки и заботы о потомстве они превращаются в очень смелых и агрессивных птиц.  При опасности  страус бросается на врага и топчет его ногами. Ударом лапы самец страуса может проломить череп льву.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raus-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482" r="2148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57800" y="260648"/>
            <a:ext cx="3505200" cy="6140152"/>
          </a:xfrm>
        </p:spPr>
        <p:txBody>
          <a:bodyPr/>
          <a:lstStyle/>
          <a:p>
            <a:r>
              <a:rPr lang="ru-RU" dirty="0" smtClean="0"/>
              <a:t>Страусы питаются преимущественно растительной пищей, но их скорее можно назвать всеядными. Наряду с травой, листьями и плодами, они могут поедать насекомых, мелких ящериц, черепах и даже птиц и зверей.</a:t>
            </a:r>
          </a:p>
          <a:p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strich-5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4922" b="4922"/>
          <a:stretch>
            <a:fillRect/>
          </a:stretch>
        </p:blipFill>
        <p:spPr>
          <a:xfrm>
            <a:off x="4788024" y="260648"/>
            <a:ext cx="3773487" cy="2830512"/>
          </a:xfrm>
        </p:spPr>
      </p:pic>
      <p:pic>
        <p:nvPicPr>
          <p:cNvPr id="4097" name="Picture 1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21750" r="21750"/>
          <a:stretch>
            <a:fillRect/>
          </a:stretch>
        </p:blipFill>
        <p:spPr bwMode="auto">
          <a:xfrm>
            <a:off x="107504" y="260648"/>
            <a:ext cx="4248472" cy="59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7984" y="3068960"/>
            <a:ext cx="4716016" cy="3255640"/>
          </a:xfrm>
        </p:spPr>
        <p:txBody>
          <a:bodyPr/>
          <a:lstStyle/>
          <a:p>
            <a:r>
              <a:rPr lang="ru-RU" dirty="0" smtClean="0"/>
              <a:t>У самца несколько самок. Высиживает  птенцов только самец. Он  вырывает лапами в грунте ямку, в которую самки поочередно откладывают яйца. Каждая самка откладывает 7-9 яиц, а всего их в гнезде набирается 15-25. Вылупятся они  через  1,5 месяца. Яйца весят 1,5-2 кг. Скорлупа яиц очень толстая и прочная и способна выдержать вес взрослого человека. Растут птенцы 1 см. в день.</a:t>
            </a:r>
          </a:p>
          <a:p>
            <a:r>
              <a:rPr lang="ru-RU" dirty="0" smtClean="0"/>
              <a:t>Самцы страусов заботливые родители.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raus-1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4990" r="2499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57800" y="332656"/>
            <a:ext cx="3505200" cy="6068144"/>
          </a:xfrm>
        </p:spPr>
        <p:txBody>
          <a:bodyPr/>
          <a:lstStyle/>
          <a:p>
            <a:r>
              <a:rPr lang="ru-RU" dirty="0" smtClean="0"/>
              <a:t>Страусы живут в среднем 30-40 лет, в неволе могут доживать до 50. </a:t>
            </a:r>
          </a:p>
          <a:p>
            <a:r>
              <a:rPr lang="ru-RU" dirty="0" smtClean="0"/>
              <a:t>Люди часто разводят страусов ради мяса , яиц и прочной кожи.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Интересные факты: Страус самая быстрая птица на планете бегающая на двух ногах; чтобы сварить яйцо страуса в крутую потребуется 40 минут. Из одного яйца можно сделать 11 омлетов.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456</Words>
  <Application>Microsoft Office PowerPoint</Application>
  <PresentationFormat>Экран (4:3)</PresentationFormat>
  <Paragraphs>36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ClassicPhotoAlbum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2016-01-17T06:42:45Z</dcterms:created>
  <dcterms:modified xsi:type="dcterms:W3CDTF">2016-01-18T05:15:04Z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