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</p:sldMasterIdLst>
  <p:notesMasterIdLst>
    <p:notesMasterId r:id="rId22"/>
  </p:notesMasterIdLst>
  <p:sldIdLst>
    <p:sldId id="256" r:id="rId7"/>
    <p:sldId id="257" r:id="rId8"/>
    <p:sldId id="258" r:id="rId9"/>
    <p:sldId id="259" r:id="rId10"/>
    <p:sldId id="265" r:id="rId11"/>
    <p:sldId id="264" r:id="rId12"/>
    <p:sldId id="266" r:id="rId13"/>
    <p:sldId id="261" r:id="rId14"/>
    <p:sldId id="262" r:id="rId15"/>
    <p:sldId id="263" r:id="rId16"/>
    <p:sldId id="260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1A2FD-664C-4243-8F8D-1E7EEC213485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77785-7D57-47A4-A8F7-7A4D35393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1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FDF76-7588-4E7B-A81E-EFC396E5E956}" type="slidenum">
              <a:rPr lang="ru-RU"/>
              <a:pPr/>
              <a:t>3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99C8-98BA-4DFD-A240-71261542F6D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985-F5A2-4C8A-943A-39FACAB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99C8-98BA-4DFD-A240-71261542F6D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985-F5A2-4C8A-943A-39FACAB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99C8-98BA-4DFD-A240-71261542F6D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985-F5A2-4C8A-943A-39FACAB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7E1E3-B15C-4350-8A91-E1885B25CC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B5DAD-C809-4B04-8F4E-8819D3933E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B860C-6756-4224-A834-28917A6FE9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3AE9-5E7A-499A-9616-DE0FC47D24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D6633-592C-4989-8352-4548BACDEF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8E3DB-B077-46D9-83B0-6A6678524E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D5BAA-986E-49DC-B7B2-BF96D1D023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154BC-8AB9-438D-985E-96B391A0E7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99C8-98BA-4DFD-A240-71261542F6D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985-F5A2-4C8A-943A-39FACAB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8A28D-97D0-4322-954F-CE8579590F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6FFC4-5E99-4106-A5E3-08D0110431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0F0C-8D48-4026-B580-73765580DD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D6AC3-DE98-4F27-B4F8-6AAC70AFE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07F0-3CDF-40B6-B374-E072AEBC75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B39CA-2964-4799-BE52-3ABCD10FA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9B3D7-3943-4E9D-89D5-AA1632B8DD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49406-739E-4F04-8215-BBEB0019C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D0126-4DCE-41AC-80BB-6752C3EC7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BC0B3-6FD8-47C0-A410-E7802FBE41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99C8-98BA-4DFD-A240-71261542F6D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985-F5A2-4C8A-943A-39FACAB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824B3-0A6E-4FAF-9FAA-967A296F0B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C0E0D-8507-41BE-A841-8DA6F0A767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979F8-48D1-44E5-A1FF-BB02878E3F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B8312-3059-43DF-AF1F-62E9584807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2E61F-0257-4750-A52C-DBEFA547EF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25CE5-FD34-4AF2-BE83-515F463EED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15361-F8BC-43D6-94FF-3FEBA42403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B06FD-6A20-4AEF-BA8A-422012DB05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70BDE-4149-4636-AC86-95D4E4764B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79AF3-1F38-4747-B470-DA1D36913B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99C8-98BA-4DFD-A240-71261542F6D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985-F5A2-4C8A-943A-39FACAB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544D8-1DD8-4563-82B8-C99DB8F9D4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F55F4-2C62-4AA5-90B7-EF8280B6D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BDE5C-ED30-4921-97E4-C8C87FE96B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3042-F3E2-48C5-A945-307315844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18855-C24F-4A94-BDD0-7120DB4049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D25792-B5DE-428C-A1EB-1335468138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  <p:sndAc>
      <p:endSnd/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AB91-D8D8-4FE5-9612-A398E71A96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  <p:sndAc>
      <p:endSnd/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331CA-D9F9-4136-BA40-4370EE1C1A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  <p:sndAc>
      <p:endSnd/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1BCF6-513C-4D3E-863A-41AA67C338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  <p:sndAc>
      <p:endSnd/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A5204-F625-4B8D-A8F4-F52F8E7B96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99C8-98BA-4DFD-A240-71261542F6D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985-F5A2-4C8A-943A-39FACAB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95DCE-7ABC-4B7A-9464-896C942F7C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  <p:sndAc>
      <p:endSnd/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DBD8-9104-4F9D-9501-83DD3522DD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6C301-205A-421C-99F7-6D996C8862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  <p:sndAc>
      <p:endSnd/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CDBBA-DB5E-4B11-A406-E16354F0BD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  <p:sndAc>
      <p:endSnd/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8E782-48B7-4CD0-962F-458DDC5430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  <p:sndAc>
      <p:endSnd/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42ACB-53F3-4173-82EE-73535ECB78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  <p:sndAc>
      <p:endSnd/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E9AD3D71-C3CF-4860-A84B-5BDD9611BB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  <p:sndAc>
      <p:endSnd/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BA792-FE70-4346-984A-2ABD2EDE2F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471E1-A7F5-4828-9F38-92796E84C8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C5546-3321-49DA-AD14-A18D2CF8EE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99C8-98BA-4DFD-A240-71261542F6D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985-F5A2-4C8A-943A-39FACAB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C71E6-DE4F-493A-B629-A46B4A8410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F2763-4968-4AF4-A081-F281EA9B82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4FC37-9FEE-4A62-8677-FF6AEEFB32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56314-62D9-4A80-8A64-947E32EED2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9A51D-A6DD-4AB7-BDFF-61AAD39690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75EAC-E78A-4463-9060-971052EFF6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FA045-22EE-45BD-9D3F-55B1F1A6FB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34ECE-24BD-4E5E-A146-5C6687826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BEBA60-A9FB-4F9B-88E8-FEF3515763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99C8-98BA-4DFD-A240-71261542F6D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985-F5A2-4C8A-943A-39FACAB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99C8-98BA-4DFD-A240-71261542F6D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985-F5A2-4C8A-943A-39FACAB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99C8-98BA-4DFD-A240-71261542F6D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985-F5A2-4C8A-943A-39FACAB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A99C8-98BA-4DFD-A240-71261542F6D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2F985-F5A2-4C8A-943A-39FACAB4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777F3C-0475-4A68-AF54-9D87256AADE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26AF260-F4DC-4BCC-B83C-270F62FB01B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6EE991-9B94-4068-AB32-F4F367B60AE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BFF4FB4-EEE5-4E43-86D7-CD679E968EA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blinds/>
    <p:sndAc>
      <p:endSnd/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EDA986-F839-418E-9931-C8719A610CD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785926"/>
            <a:ext cx="832343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Активные методы</a:t>
            </a:r>
          </a:p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обучения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7783" name="Object 23"/>
          <p:cNvGraphicFramePr>
            <a:graphicFrameLocks noChangeAspect="1"/>
          </p:cNvGraphicFramePr>
          <p:nvPr/>
        </p:nvGraphicFramePr>
        <p:xfrm>
          <a:off x="714348" y="500042"/>
          <a:ext cx="7812088" cy="5859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Слайд" r:id="rId3" imgW="4572180" imgH="3428935" progId="PowerPoint.Slide.8">
                  <p:embed/>
                </p:oleObj>
              </mc:Choice>
              <mc:Fallback>
                <p:oleObj name="Слайд" r:id="rId3" imgW="4572180" imgH="3428935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500042"/>
                        <a:ext cx="7812088" cy="585906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7" name="WordArt 17"/>
          <p:cNvSpPr>
            <a:spLocks noChangeArrowheads="1" noChangeShapeType="1" noTextEdit="1"/>
          </p:cNvSpPr>
          <p:nvPr/>
        </p:nvSpPr>
        <p:spPr bwMode="auto">
          <a:xfrm>
            <a:off x="1763713" y="1125538"/>
            <a:ext cx="49815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Сколько всего пальцев?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284288"/>
            <a:ext cx="7058025" cy="52959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96850" algn="ctr"/>
            <a:endParaRPr lang="ru-RU" sz="2400" b="1" i="1" dirty="0">
              <a:solidFill>
                <a:schemeClr val="bg1"/>
              </a:solidFill>
            </a:endParaRPr>
          </a:p>
          <a:p>
            <a:pPr indent="196850" algn="ctr"/>
            <a:r>
              <a:rPr lang="ru-RU" sz="2400" b="1" i="1" dirty="0">
                <a:solidFill>
                  <a:schemeClr val="bg1"/>
                </a:solidFill>
              </a:rPr>
              <a:t>К уроку  по теме:«Решение примеров вида    + 5,6,7,8,9</a:t>
            </a:r>
          </a:p>
          <a:p>
            <a:pPr indent="196850" algn="ctr"/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  <a:hlinkClick r:id="rId3" action="ppaction://hlinksldjump"/>
              </a:rPr>
              <a:t>(общий приём сложения)   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164388" y="476250"/>
            <a:ext cx="2667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5929322" y="4857760"/>
            <a:ext cx="361944" cy="36194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714744" y="4786322"/>
            <a:ext cx="485772" cy="4857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00562" y="2928934"/>
            <a:ext cx="557210" cy="5572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857356" y="3000372"/>
            <a:ext cx="557210" cy="5572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6"/>
            <a:ext cx="2428892" cy="100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00760" y="857232"/>
            <a:ext cx="557210" cy="5572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14612" y="928670"/>
            <a:ext cx="557210" cy="5572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86578" y="1643050"/>
            <a:ext cx="557210" cy="5572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5934670"/>
            <a:ext cx="34732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Вагончики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85794"/>
            <a:ext cx="8688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73689 : 87 – 96064 : 158 + 310726 =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14480" y="1714488"/>
            <a:ext cx="557210" cy="5572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1472" y="1714488"/>
            <a:ext cx="557210" cy="5572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642918"/>
            <a:ext cx="1714512" cy="100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714356"/>
            <a:ext cx="2714644" cy="100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1714488"/>
            <a:ext cx="557210" cy="5572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57620" y="1714488"/>
            <a:ext cx="557210" cy="5572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643834" y="1643050"/>
            <a:ext cx="557210" cy="5572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256" y="2857496"/>
            <a:ext cx="9087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500100 – 356 ∙ 101 + 78052 : 26 ∙ 48 =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5188" y="2786058"/>
            <a:ext cx="3500462" cy="85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4566" y="2786058"/>
            <a:ext cx="2085996" cy="85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256" y="2786058"/>
            <a:ext cx="1801100" cy="85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4643446"/>
            <a:ext cx="8853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71370 : 234 ∙ 243 + 695 ∙ 50 – 2884 : 28 =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0" y="5286388"/>
            <a:ext cx="364330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14810" y="5286388"/>
            <a:ext cx="1716751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286512" y="5286388"/>
            <a:ext cx="207170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3" grpId="0" animBg="1"/>
      <p:bldP spid="24" grpId="0" animBg="1"/>
      <p:bldP spid="3" grpId="0" animBg="1"/>
      <p:bldP spid="12" grpId="0" animBg="1"/>
      <p:bldP spid="13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тия\Desktop\274241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144578" cy="51288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934670"/>
            <a:ext cx="6312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Ситуации из жизни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Затия\Desktop\373206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90961" cy="344963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Затия\Desktop\263985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8940163" cy="19291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786454"/>
            <a:ext cx="44962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Ролевая игра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03800" y="765175"/>
            <a:ext cx="792163" cy="1296988"/>
            <a:chOff x="3651" y="572"/>
            <a:chExt cx="499" cy="817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651" y="572"/>
              <a:ext cx="499" cy="817"/>
              <a:chOff x="1202" y="2659"/>
              <a:chExt cx="578" cy="945"/>
            </a:xfrm>
          </p:grpSpPr>
          <p:sp>
            <p:nvSpPr>
              <p:cNvPr id="37897" name="Freeform 9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8" name="Freeform 10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89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764" y="984"/>
              <a:ext cx="272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10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763713" y="404813"/>
            <a:ext cx="1485900" cy="1700212"/>
            <a:chOff x="204" y="3113"/>
            <a:chExt cx="771" cy="962"/>
          </a:xfrm>
        </p:grpSpPr>
        <p:sp>
          <p:nvSpPr>
            <p:cNvPr id="37906" name="Freeform 18"/>
            <p:cNvSpPr>
              <a:spLocks/>
            </p:cNvSpPr>
            <p:nvPr/>
          </p:nvSpPr>
          <p:spPr bwMode="auto">
            <a:xfrm>
              <a:off x="218" y="3464"/>
              <a:ext cx="303" cy="528"/>
            </a:xfrm>
            <a:custGeom>
              <a:avLst/>
              <a:gdLst/>
              <a:ahLst/>
              <a:cxnLst>
                <a:cxn ang="0">
                  <a:pos x="52" y="305"/>
                </a:cxn>
                <a:cxn ang="0">
                  <a:pos x="50" y="302"/>
                </a:cxn>
                <a:cxn ang="0">
                  <a:pos x="45" y="297"/>
                </a:cxn>
                <a:cxn ang="0">
                  <a:pos x="38" y="286"/>
                </a:cxn>
                <a:cxn ang="0">
                  <a:pos x="31" y="274"/>
                </a:cxn>
                <a:cxn ang="0">
                  <a:pos x="23" y="257"/>
                </a:cxn>
                <a:cxn ang="0">
                  <a:pos x="16" y="239"/>
                </a:cxn>
                <a:cxn ang="0">
                  <a:pos x="12" y="218"/>
                </a:cxn>
                <a:cxn ang="0">
                  <a:pos x="9" y="195"/>
                </a:cxn>
                <a:cxn ang="0">
                  <a:pos x="12" y="171"/>
                </a:cxn>
                <a:cxn ang="0">
                  <a:pos x="17" y="147"/>
                </a:cxn>
                <a:cxn ang="0">
                  <a:pos x="30" y="121"/>
                </a:cxn>
                <a:cxn ang="0">
                  <a:pos x="50" y="96"/>
                </a:cxn>
                <a:cxn ang="0">
                  <a:pos x="76" y="71"/>
                </a:cxn>
                <a:cxn ang="0">
                  <a:pos x="112" y="47"/>
                </a:cxn>
                <a:cxn ang="0">
                  <a:pos x="157" y="22"/>
                </a:cxn>
                <a:cxn ang="0">
                  <a:pos x="213" y="0"/>
                </a:cxn>
                <a:cxn ang="0">
                  <a:pos x="210" y="2"/>
                </a:cxn>
                <a:cxn ang="0">
                  <a:pos x="200" y="5"/>
                </a:cxn>
                <a:cxn ang="0">
                  <a:pos x="183" y="12"/>
                </a:cxn>
                <a:cxn ang="0">
                  <a:pos x="163" y="21"/>
                </a:cxn>
                <a:cxn ang="0">
                  <a:pos x="140" y="32"/>
                </a:cxn>
                <a:cxn ang="0">
                  <a:pos x="115" y="45"/>
                </a:cxn>
                <a:cxn ang="0">
                  <a:pos x="90" y="62"/>
                </a:cxn>
                <a:cxn ang="0">
                  <a:pos x="66" y="80"/>
                </a:cxn>
                <a:cxn ang="0">
                  <a:pos x="44" y="101"/>
                </a:cxn>
                <a:cxn ang="0">
                  <a:pos x="24" y="124"/>
                </a:cxn>
                <a:cxn ang="0">
                  <a:pos x="11" y="148"/>
                </a:cxn>
                <a:cxn ang="0">
                  <a:pos x="1" y="176"/>
                </a:cxn>
                <a:cxn ang="0">
                  <a:pos x="0" y="204"/>
                </a:cxn>
                <a:cxn ang="0">
                  <a:pos x="8" y="236"/>
                </a:cxn>
                <a:cxn ang="0">
                  <a:pos x="24" y="269"/>
                </a:cxn>
                <a:cxn ang="0">
                  <a:pos x="52" y="305"/>
                </a:cxn>
              </a:cxnLst>
              <a:rect l="0" t="0" r="r" b="b"/>
              <a:pathLst>
                <a:path w="213" h="305">
                  <a:moveTo>
                    <a:pt x="52" y="305"/>
                  </a:moveTo>
                  <a:lnTo>
                    <a:pt x="50" y="302"/>
                  </a:lnTo>
                  <a:lnTo>
                    <a:pt x="45" y="297"/>
                  </a:lnTo>
                  <a:lnTo>
                    <a:pt x="38" y="286"/>
                  </a:lnTo>
                  <a:lnTo>
                    <a:pt x="31" y="274"/>
                  </a:lnTo>
                  <a:lnTo>
                    <a:pt x="23" y="257"/>
                  </a:lnTo>
                  <a:lnTo>
                    <a:pt x="16" y="239"/>
                  </a:lnTo>
                  <a:lnTo>
                    <a:pt x="12" y="218"/>
                  </a:lnTo>
                  <a:lnTo>
                    <a:pt x="9" y="195"/>
                  </a:lnTo>
                  <a:lnTo>
                    <a:pt x="12" y="171"/>
                  </a:lnTo>
                  <a:lnTo>
                    <a:pt x="17" y="147"/>
                  </a:lnTo>
                  <a:lnTo>
                    <a:pt x="30" y="121"/>
                  </a:lnTo>
                  <a:lnTo>
                    <a:pt x="50" y="96"/>
                  </a:lnTo>
                  <a:lnTo>
                    <a:pt x="76" y="71"/>
                  </a:lnTo>
                  <a:lnTo>
                    <a:pt x="112" y="47"/>
                  </a:lnTo>
                  <a:lnTo>
                    <a:pt x="157" y="22"/>
                  </a:lnTo>
                  <a:lnTo>
                    <a:pt x="213" y="0"/>
                  </a:lnTo>
                  <a:lnTo>
                    <a:pt x="210" y="2"/>
                  </a:lnTo>
                  <a:lnTo>
                    <a:pt x="200" y="5"/>
                  </a:lnTo>
                  <a:lnTo>
                    <a:pt x="183" y="12"/>
                  </a:lnTo>
                  <a:lnTo>
                    <a:pt x="163" y="21"/>
                  </a:lnTo>
                  <a:lnTo>
                    <a:pt x="140" y="32"/>
                  </a:lnTo>
                  <a:lnTo>
                    <a:pt x="115" y="45"/>
                  </a:lnTo>
                  <a:lnTo>
                    <a:pt x="90" y="62"/>
                  </a:lnTo>
                  <a:lnTo>
                    <a:pt x="66" y="80"/>
                  </a:lnTo>
                  <a:lnTo>
                    <a:pt x="44" y="101"/>
                  </a:lnTo>
                  <a:lnTo>
                    <a:pt x="24" y="124"/>
                  </a:lnTo>
                  <a:lnTo>
                    <a:pt x="11" y="148"/>
                  </a:lnTo>
                  <a:lnTo>
                    <a:pt x="1" y="176"/>
                  </a:lnTo>
                  <a:lnTo>
                    <a:pt x="0" y="204"/>
                  </a:lnTo>
                  <a:lnTo>
                    <a:pt x="8" y="236"/>
                  </a:lnTo>
                  <a:lnTo>
                    <a:pt x="24" y="269"/>
                  </a:lnTo>
                  <a:lnTo>
                    <a:pt x="52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504" y="3148"/>
              <a:ext cx="131" cy="302"/>
            </a:xfrm>
            <a:custGeom>
              <a:avLst/>
              <a:gdLst/>
              <a:ahLst/>
              <a:cxnLst>
                <a:cxn ang="0">
                  <a:pos x="91" y="174"/>
                </a:cxn>
                <a:cxn ang="0">
                  <a:pos x="85" y="172"/>
                </a:cxn>
                <a:cxn ang="0">
                  <a:pos x="70" y="166"/>
                </a:cxn>
                <a:cxn ang="0">
                  <a:pos x="51" y="155"/>
                </a:cxn>
                <a:cxn ang="0">
                  <a:pos x="30" y="139"/>
                </a:cxn>
                <a:cxn ang="0">
                  <a:pos x="12" y="116"/>
                </a:cxn>
                <a:cxn ang="0">
                  <a:pos x="0" y="85"/>
                </a:cxn>
                <a:cxn ang="0">
                  <a:pos x="0" y="47"/>
                </a:cxn>
                <a:cxn ang="0">
                  <a:pos x="14" y="0"/>
                </a:cxn>
                <a:cxn ang="0">
                  <a:pos x="13" y="6"/>
                </a:cxn>
                <a:cxn ang="0">
                  <a:pos x="9" y="21"/>
                </a:cxn>
                <a:cxn ang="0">
                  <a:pos x="8" y="43"/>
                </a:cxn>
                <a:cxn ang="0">
                  <a:pos x="9" y="71"/>
                </a:cxn>
                <a:cxn ang="0">
                  <a:pos x="16" y="100"/>
                </a:cxn>
                <a:cxn ang="0">
                  <a:pos x="30" y="128"/>
                </a:cxn>
                <a:cxn ang="0">
                  <a:pos x="54" y="154"/>
                </a:cxn>
                <a:cxn ang="0">
                  <a:pos x="91" y="174"/>
                </a:cxn>
              </a:cxnLst>
              <a:rect l="0" t="0" r="r" b="b"/>
              <a:pathLst>
                <a:path w="91" h="174">
                  <a:moveTo>
                    <a:pt x="91" y="174"/>
                  </a:moveTo>
                  <a:lnTo>
                    <a:pt x="85" y="172"/>
                  </a:lnTo>
                  <a:lnTo>
                    <a:pt x="70" y="166"/>
                  </a:lnTo>
                  <a:lnTo>
                    <a:pt x="51" y="155"/>
                  </a:lnTo>
                  <a:lnTo>
                    <a:pt x="30" y="139"/>
                  </a:lnTo>
                  <a:lnTo>
                    <a:pt x="12" y="116"/>
                  </a:lnTo>
                  <a:lnTo>
                    <a:pt x="0" y="85"/>
                  </a:lnTo>
                  <a:lnTo>
                    <a:pt x="0" y="47"/>
                  </a:lnTo>
                  <a:lnTo>
                    <a:pt x="14" y="0"/>
                  </a:lnTo>
                  <a:lnTo>
                    <a:pt x="13" y="6"/>
                  </a:lnTo>
                  <a:lnTo>
                    <a:pt x="9" y="21"/>
                  </a:lnTo>
                  <a:lnTo>
                    <a:pt x="8" y="43"/>
                  </a:lnTo>
                  <a:lnTo>
                    <a:pt x="9" y="71"/>
                  </a:lnTo>
                  <a:lnTo>
                    <a:pt x="16" y="100"/>
                  </a:lnTo>
                  <a:lnTo>
                    <a:pt x="30" y="128"/>
                  </a:lnTo>
                  <a:lnTo>
                    <a:pt x="54" y="154"/>
                  </a:lnTo>
                  <a:lnTo>
                    <a:pt x="91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auto">
            <a:xfrm>
              <a:off x="595" y="3116"/>
              <a:ext cx="240" cy="2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37" y="2"/>
                </a:cxn>
                <a:cxn ang="0">
                  <a:pos x="51" y="9"/>
                </a:cxn>
                <a:cxn ang="0">
                  <a:pos x="66" y="22"/>
                </a:cxn>
                <a:cxn ang="0">
                  <a:pos x="77" y="43"/>
                </a:cxn>
                <a:cxn ang="0">
                  <a:pos x="85" y="71"/>
                </a:cxn>
                <a:cxn ang="0">
                  <a:pos x="87" y="77"/>
                </a:cxn>
                <a:cxn ang="0">
                  <a:pos x="92" y="90"/>
                </a:cxn>
                <a:cxn ang="0">
                  <a:pos x="100" y="107"/>
                </a:cxn>
                <a:cxn ang="0">
                  <a:pos x="111" y="123"/>
                </a:cxn>
                <a:cxn ang="0">
                  <a:pos x="122" y="136"/>
                </a:cxn>
                <a:cxn ang="0">
                  <a:pos x="137" y="138"/>
                </a:cxn>
                <a:cxn ang="0">
                  <a:pos x="152" y="129"/>
                </a:cxn>
                <a:cxn ang="0">
                  <a:pos x="169" y="101"/>
                </a:cxn>
                <a:cxn ang="0">
                  <a:pos x="167" y="105"/>
                </a:cxn>
                <a:cxn ang="0">
                  <a:pos x="159" y="114"/>
                </a:cxn>
                <a:cxn ang="0">
                  <a:pos x="148" y="124"/>
                </a:cxn>
                <a:cxn ang="0">
                  <a:pos x="133" y="131"/>
                </a:cxn>
                <a:cxn ang="0">
                  <a:pos x="114" y="133"/>
                </a:cxn>
                <a:cxn ang="0">
                  <a:pos x="95" y="121"/>
                </a:cxn>
                <a:cxn ang="0">
                  <a:pos x="75" y="95"/>
                </a:cxn>
                <a:cxn ang="0">
                  <a:pos x="54" y="48"/>
                </a:cxn>
                <a:cxn ang="0">
                  <a:pos x="53" y="46"/>
                </a:cxn>
                <a:cxn ang="0">
                  <a:pos x="51" y="40"/>
                </a:cxn>
                <a:cxn ang="0">
                  <a:pos x="47" y="32"/>
                </a:cxn>
                <a:cxn ang="0">
                  <a:pos x="42" y="23"/>
                </a:cxn>
                <a:cxn ang="0">
                  <a:pos x="35" y="14"/>
                </a:cxn>
                <a:cxn ang="0">
                  <a:pos x="25" y="7"/>
                </a:cxn>
                <a:cxn ang="0">
                  <a:pos x="14" y="2"/>
                </a:cxn>
                <a:cxn ang="0">
                  <a:pos x="0" y="2"/>
                </a:cxn>
              </a:cxnLst>
              <a:rect l="0" t="0" r="r" b="b"/>
              <a:pathLst>
                <a:path w="169" h="138">
                  <a:moveTo>
                    <a:pt x="0" y="2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7" y="2"/>
                  </a:lnTo>
                  <a:lnTo>
                    <a:pt x="51" y="9"/>
                  </a:lnTo>
                  <a:lnTo>
                    <a:pt x="66" y="22"/>
                  </a:lnTo>
                  <a:lnTo>
                    <a:pt x="77" y="43"/>
                  </a:lnTo>
                  <a:lnTo>
                    <a:pt x="85" y="71"/>
                  </a:lnTo>
                  <a:lnTo>
                    <a:pt x="87" y="77"/>
                  </a:lnTo>
                  <a:lnTo>
                    <a:pt x="92" y="90"/>
                  </a:lnTo>
                  <a:lnTo>
                    <a:pt x="100" y="107"/>
                  </a:lnTo>
                  <a:lnTo>
                    <a:pt x="111" y="123"/>
                  </a:lnTo>
                  <a:lnTo>
                    <a:pt x="122" y="136"/>
                  </a:lnTo>
                  <a:lnTo>
                    <a:pt x="137" y="138"/>
                  </a:lnTo>
                  <a:lnTo>
                    <a:pt x="152" y="129"/>
                  </a:lnTo>
                  <a:lnTo>
                    <a:pt x="169" y="101"/>
                  </a:lnTo>
                  <a:lnTo>
                    <a:pt x="167" y="105"/>
                  </a:lnTo>
                  <a:lnTo>
                    <a:pt x="159" y="114"/>
                  </a:lnTo>
                  <a:lnTo>
                    <a:pt x="148" y="124"/>
                  </a:lnTo>
                  <a:lnTo>
                    <a:pt x="133" y="131"/>
                  </a:lnTo>
                  <a:lnTo>
                    <a:pt x="114" y="133"/>
                  </a:lnTo>
                  <a:lnTo>
                    <a:pt x="95" y="121"/>
                  </a:lnTo>
                  <a:lnTo>
                    <a:pt x="75" y="95"/>
                  </a:lnTo>
                  <a:lnTo>
                    <a:pt x="54" y="48"/>
                  </a:lnTo>
                  <a:lnTo>
                    <a:pt x="53" y="46"/>
                  </a:lnTo>
                  <a:lnTo>
                    <a:pt x="51" y="40"/>
                  </a:lnTo>
                  <a:lnTo>
                    <a:pt x="47" y="32"/>
                  </a:lnTo>
                  <a:lnTo>
                    <a:pt x="42" y="23"/>
                  </a:lnTo>
                  <a:lnTo>
                    <a:pt x="35" y="14"/>
                  </a:lnTo>
                  <a:lnTo>
                    <a:pt x="25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>
              <a:off x="667" y="3384"/>
              <a:ext cx="131" cy="90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1" y="2"/>
                </a:cxn>
                <a:cxn ang="0">
                  <a:pos x="88" y="8"/>
                </a:cxn>
                <a:cxn ang="0">
                  <a:pos x="82" y="17"/>
                </a:cxn>
                <a:cxn ang="0">
                  <a:pos x="73" y="26"/>
                </a:cxn>
                <a:cxn ang="0">
                  <a:pos x="60" y="35"/>
                </a:cxn>
                <a:cxn ang="0">
                  <a:pos x="44" y="44"/>
                </a:cxn>
                <a:cxn ang="0">
                  <a:pos x="25" y="50"/>
                </a:cxn>
                <a:cxn ang="0">
                  <a:pos x="0" y="53"/>
                </a:cxn>
                <a:cxn ang="0">
                  <a:pos x="4" y="51"/>
                </a:cxn>
                <a:cxn ang="0">
                  <a:pos x="15" y="48"/>
                </a:cxn>
                <a:cxn ang="0">
                  <a:pos x="29" y="43"/>
                </a:cxn>
                <a:cxn ang="0">
                  <a:pos x="46" y="38"/>
                </a:cxn>
                <a:cxn ang="0">
                  <a:pos x="64" y="29"/>
                </a:cxn>
                <a:cxn ang="0">
                  <a:pos x="79" y="20"/>
                </a:cxn>
                <a:cxn ang="0">
                  <a:pos x="89" y="10"/>
                </a:cxn>
                <a:cxn ang="0">
                  <a:pos x="93" y="0"/>
                </a:cxn>
              </a:cxnLst>
              <a:rect l="0" t="0" r="r" b="b"/>
              <a:pathLst>
                <a:path w="93" h="53">
                  <a:moveTo>
                    <a:pt x="93" y="0"/>
                  </a:moveTo>
                  <a:lnTo>
                    <a:pt x="91" y="2"/>
                  </a:lnTo>
                  <a:lnTo>
                    <a:pt x="88" y="8"/>
                  </a:lnTo>
                  <a:lnTo>
                    <a:pt x="82" y="17"/>
                  </a:lnTo>
                  <a:lnTo>
                    <a:pt x="73" y="26"/>
                  </a:lnTo>
                  <a:lnTo>
                    <a:pt x="60" y="35"/>
                  </a:lnTo>
                  <a:lnTo>
                    <a:pt x="44" y="44"/>
                  </a:lnTo>
                  <a:lnTo>
                    <a:pt x="25" y="50"/>
                  </a:lnTo>
                  <a:lnTo>
                    <a:pt x="0" y="53"/>
                  </a:lnTo>
                  <a:lnTo>
                    <a:pt x="4" y="51"/>
                  </a:lnTo>
                  <a:lnTo>
                    <a:pt x="15" y="48"/>
                  </a:lnTo>
                  <a:lnTo>
                    <a:pt x="29" y="43"/>
                  </a:lnTo>
                  <a:lnTo>
                    <a:pt x="46" y="38"/>
                  </a:lnTo>
                  <a:lnTo>
                    <a:pt x="64" y="29"/>
                  </a:lnTo>
                  <a:lnTo>
                    <a:pt x="79" y="20"/>
                  </a:lnTo>
                  <a:lnTo>
                    <a:pt x="89" y="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775" y="3544"/>
              <a:ext cx="197" cy="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18" y="10"/>
                </a:cxn>
                <a:cxn ang="0">
                  <a:pos x="30" y="18"/>
                </a:cxn>
                <a:cxn ang="0">
                  <a:pos x="44" y="28"/>
                </a:cxn>
                <a:cxn ang="0">
                  <a:pos x="58" y="41"/>
                </a:cxn>
                <a:cxn ang="0">
                  <a:pos x="73" y="55"/>
                </a:cxn>
                <a:cxn ang="0">
                  <a:pos x="88" y="71"/>
                </a:cxn>
                <a:cxn ang="0">
                  <a:pos x="102" y="88"/>
                </a:cxn>
                <a:cxn ang="0">
                  <a:pos x="113" y="107"/>
                </a:cxn>
                <a:cxn ang="0">
                  <a:pos x="121" y="128"/>
                </a:cxn>
                <a:cxn ang="0">
                  <a:pos x="127" y="149"/>
                </a:cxn>
                <a:cxn ang="0">
                  <a:pos x="128" y="174"/>
                </a:cxn>
                <a:cxn ang="0">
                  <a:pos x="125" y="198"/>
                </a:cxn>
                <a:cxn ang="0">
                  <a:pos x="116" y="223"/>
                </a:cxn>
                <a:cxn ang="0">
                  <a:pos x="101" y="250"/>
                </a:cxn>
                <a:cxn ang="0">
                  <a:pos x="102" y="249"/>
                </a:cxn>
                <a:cxn ang="0">
                  <a:pos x="106" y="244"/>
                </a:cxn>
                <a:cxn ang="0">
                  <a:pos x="112" y="238"/>
                </a:cxn>
                <a:cxn ang="0">
                  <a:pos x="119" y="229"/>
                </a:cxn>
                <a:cxn ang="0">
                  <a:pos x="126" y="217"/>
                </a:cxn>
                <a:cxn ang="0">
                  <a:pos x="132" y="205"/>
                </a:cxn>
                <a:cxn ang="0">
                  <a:pos x="136" y="190"/>
                </a:cxn>
                <a:cxn ang="0">
                  <a:pos x="140" y="173"/>
                </a:cxn>
                <a:cxn ang="0">
                  <a:pos x="140" y="155"/>
                </a:cxn>
                <a:cxn ang="0">
                  <a:pos x="136" y="136"/>
                </a:cxn>
                <a:cxn ang="0">
                  <a:pos x="130" y="115"/>
                </a:cxn>
                <a:cxn ang="0">
                  <a:pos x="117" y="93"/>
                </a:cxn>
                <a:cxn ang="0">
                  <a:pos x="98" y="71"/>
                </a:cxn>
                <a:cxn ang="0">
                  <a:pos x="73" y="47"/>
                </a:cxn>
                <a:cxn ang="0">
                  <a:pos x="41" y="24"/>
                </a:cxn>
                <a:cxn ang="0">
                  <a:pos x="0" y="0"/>
                </a:cxn>
              </a:cxnLst>
              <a:rect l="0" t="0" r="r" b="b"/>
              <a:pathLst>
                <a:path w="140" h="250">
                  <a:moveTo>
                    <a:pt x="0" y="0"/>
                  </a:moveTo>
                  <a:lnTo>
                    <a:pt x="3" y="1"/>
                  </a:lnTo>
                  <a:lnTo>
                    <a:pt x="9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4" y="28"/>
                  </a:lnTo>
                  <a:lnTo>
                    <a:pt x="58" y="41"/>
                  </a:lnTo>
                  <a:lnTo>
                    <a:pt x="73" y="55"/>
                  </a:lnTo>
                  <a:lnTo>
                    <a:pt x="88" y="71"/>
                  </a:lnTo>
                  <a:lnTo>
                    <a:pt x="102" y="88"/>
                  </a:lnTo>
                  <a:lnTo>
                    <a:pt x="113" y="107"/>
                  </a:lnTo>
                  <a:lnTo>
                    <a:pt x="121" y="128"/>
                  </a:lnTo>
                  <a:lnTo>
                    <a:pt x="127" y="149"/>
                  </a:lnTo>
                  <a:lnTo>
                    <a:pt x="128" y="174"/>
                  </a:lnTo>
                  <a:lnTo>
                    <a:pt x="125" y="198"/>
                  </a:lnTo>
                  <a:lnTo>
                    <a:pt x="116" y="223"/>
                  </a:lnTo>
                  <a:lnTo>
                    <a:pt x="101" y="250"/>
                  </a:lnTo>
                  <a:lnTo>
                    <a:pt x="102" y="249"/>
                  </a:lnTo>
                  <a:lnTo>
                    <a:pt x="106" y="244"/>
                  </a:lnTo>
                  <a:lnTo>
                    <a:pt x="112" y="238"/>
                  </a:lnTo>
                  <a:lnTo>
                    <a:pt x="119" y="229"/>
                  </a:lnTo>
                  <a:lnTo>
                    <a:pt x="126" y="217"/>
                  </a:lnTo>
                  <a:lnTo>
                    <a:pt x="132" y="205"/>
                  </a:lnTo>
                  <a:lnTo>
                    <a:pt x="136" y="190"/>
                  </a:lnTo>
                  <a:lnTo>
                    <a:pt x="140" y="173"/>
                  </a:lnTo>
                  <a:lnTo>
                    <a:pt x="140" y="155"/>
                  </a:lnTo>
                  <a:lnTo>
                    <a:pt x="136" y="136"/>
                  </a:lnTo>
                  <a:lnTo>
                    <a:pt x="130" y="115"/>
                  </a:lnTo>
                  <a:lnTo>
                    <a:pt x="117" y="93"/>
                  </a:lnTo>
                  <a:lnTo>
                    <a:pt x="98" y="71"/>
                  </a:lnTo>
                  <a:lnTo>
                    <a:pt x="73" y="47"/>
                  </a:lnTo>
                  <a:lnTo>
                    <a:pt x="4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218" y="3113"/>
              <a:ext cx="740" cy="959"/>
            </a:xfrm>
            <a:custGeom>
              <a:avLst/>
              <a:gdLst/>
              <a:ahLst/>
              <a:cxnLst>
                <a:cxn ang="0">
                  <a:pos x="307" y="17"/>
                </a:cxn>
                <a:cxn ang="0">
                  <a:pos x="296" y="76"/>
                </a:cxn>
                <a:cxn ang="0">
                  <a:pos x="296" y="171"/>
                </a:cxn>
                <a:cxn ang="0">
                  <a:pos x="329" y="275"/>
                </a:cxn>
                <a:cxn ang="0">
                  <a:pos x="360" y="325"/>
                </a:cxn>
                <a:cxn ang="0">
                  <a:pos x="312" y="344"/>
                </a:cxn>
                <a:cxn ang="0">
                  <a:pos x="236" y="377"/>
                </a:cxn>
                <a:cxn ang="0">
                  <a:pos x="148" y="429"/>
                </a:cxn>
                <a:cxn ang="0">
                  <a:pos x="67" y="502"/>
                </a:cxn>
                <a:cxn ang="0">
                  <a:pos x="11" y="594"/>
                </a:cxn>
                <a:cxn ang="0">
                  <a:pos x="0" y="705"/>
                </a:cxn>
                <a:cxn ang="0">
                  <a:pos x="50" y="836"/>
                </a:cxn>
                <a:cxn ang="0">
                  <a:pos x="108" y="912"/>
                </a:cxn>
                <a:cxn ang="0">
                  <a:pos x="139" y="921"/>
                </a:cxn>
                <a:cxn ang="0">
                  <a:pos x="196" y="935"/>
                </a:cxn>
                <a:cxn ang="0">
                  <a:pos x="272" y="949"/>
                </a:cxn>
                <a:cxn ang="0">
                  <a:pos x="363" y="956"/>
                </a:cxn>
                <a:cxn ang="0">
                  <a:pos x="461" y="956"/>
                </a:cxn>
                <a:cxn ang="0">
                  <a:pos x="561" y="942"/>
                </a:cxn>
                <a:cxn ang="0">
                  <a:pos x="655" y="909"/>
                </a:cxn>
                <a:cxn ang="0">
                  <a:pos x="700" y="881"/>
                </a:cxn>
                <a:cxn ang="0">
                  <a:pos x="712" y="860"/>
                </a:cxn>
                <a:cxn ang="0">
                  <a:pos x="727" y="822"/>
                </a:cxn>
                <a:cxn ang="0">
                  <a:pos x="739" y="769"/>
                </a:cxn>
                <a:cxn ang="0">
                  <a:pos x="739" y="705"/>
                </a:cxn>
                <a:cxn ang="0">
                  <a:pos x="720" y="628"/>
                </a:cxn>
                <a:cxn ang="0">
                  <a:pos x="676" y="547"/>
                </a:cxn>
                <a:cxn ang="0">
                  <a:pos x="599" y="459"/>
                </a:cxn>
                <a:cxn ang="0">
                  <a:pos x="481" y="358"/>
                </a:cxn>
                <a:cxn ang="0">
                  <a:pos x="497" y="353"/>
                </a:cxn>
                <a:cxn ang="0">
                  <a:pos x="535" y="334"/>
                </a:cxn>
                <a:cxn ang="0">
                  <a:pos x="575" y="282"/>
                </a:cxn>
                <a:cxn ang="0">
                  <a:pos x="601" y="187"/>
                </a:cxn>
                <a:cxn ang="0">
                  <a:pos x="583" y="197"/>
                </a:cxn>
                <a:cxn ang="0">
                  <a:pos x="548" y="209"/>
                </a:cxn>
                <a:cxn ang="0">
                  <a:pos x="508" y="194"/>
                </a:cxn>
                <a:cxn ang="0">
                  <a:pos x="481" y="119"/>
                </a:cxn>
                <a:cxn ang="0">
                  <a:pos x="474" y="97"/>
                </a:cxn>
                <a:cxn ang="0">
                  <a:pos x="448" y="47"/>
                </a:cxn>
                <a:cxn ang="0">
                  <a:pos x="396" y="7"/>
                </a:cxn>
                <a:cxn ang="0">
                  <a:pos x="325" y="7"/>
                </a:cxn>
              </a:cxnLst>
              <a:rect l="0" t="0" r="r" b="b"/>
              <a:pathLst>
                <a:path w="740" h="959">
                  <a:moveTo>
                    <a:pt x="325" y="7"/>
                  </a:moveTo>
                  <a:lnTo>
                    <a:pt x="307" y="17"/>
                  </a:lnTo>
                  <a:lnTo>
                    <a:pt x="302" y="40"/>
                  </a:lnTo>
                  <a:lnTo>
                    <a:pt x="296" y="76"/>
                  </a:lnTo>
                  <a:lnTo>
                    <a:pt x="292" y="123"/>
                  </a:lnTo>
                  <a:lnTo>
                    <a:pt x="296" y="171"/>
                  </a:lnTo>
                  <a:lnTo>
                    <a:pt x="306" y="223"/>
                  </a:lnTo>
                  <a:lnTo>
                    <a:pt x="329" y="275"/>
                  </a:lnTo>
                  <a:lnTo>
                    <a:pt x="366" y="324"/>
                  </a:lnTo>
                  <a:lnTo>
                    <a:pt x="360" y="325"/>
                  </a:lnTo>
                  <a:lnTo>
                    <a:pt x="342" y="332"/>
                  </a:lnTo>
                  <a:lnTo>
                    <a:pt x="312" y="344"/>
                  </a:lnTo>
                  <a:lnTo>
                    <a:pt x="278" y="358"/>
                  </a:lnTo>
                  <a:lnTo>
                    <a:pt x="236" y="377"/>
                  </a:lnTo>
                  <a:lnTo>
                    <a:pt x="192" y="402"/>
                  </a:lnTo>
                  <a:lnTo>
                    <a:pt x="148" y="429"/>
                  </a:lnTo>
                  <a:lnTo>
                    <a:pt x="107" y="464"/>
                  </a:lnTo>
                  <a:lnTo>
                    <a:pt x="67" y="502"/>
                  </a:lnTo>
                  <a:lnTo>
                    <a:pt x="37" y="545"/>
                  </a:lnTo>
                  <a:lnTo>
                    <a:pt x="11" y="594"/>
                  </a:lnTo>
                  <a:lnTo>
                    <a:pt x="0" y="647"/>
                  </a:lnTo>
                  <a:lnTo>
                    <a:pt x="0" y="705"/>
                  </a:lnTo>
                  <a:lnTo>
                    <a:pt x="17" y="769"/>
                  </a:lnTo>
                  <a:lnTo>
                    <a:pt x="50" y="836"/>
                  </a:lnTo>
                  <a:lnTo>
                    <a:pt x="104" y="911"/>
                  </a:lnTo>
                  <a:lnTo>
                    <a:pt x="108" y="912"/>
                  </a:lnTo>
                  <a:lnTo>
                    <a:pt x="120" y="916"/>
                  </a:lnTo>
                  <a:lnTo>
                    <a:pt x="139" y="921"/>
                  </a:lnTo>
                  <a:lnTo>
                    <a:pt x="164" y="932"/>
                  </a:lnTo>
                  <a:lnTo>
                    <a:pt x="196" y="935"/>
                  </a:lnTo>
                  <a:lnTo>
                    <a:pt x="233" y="942"/>
                  </a:lnTo>
                  <a:lnTo>
                    <a:pt x="272" y="949"/>
                  </a:lnTo>
                  <a:lnTo>
                    <a:pt x="317" y="952"/>
                  </a:lnTo>
                  <a:lnTo>
                    <a:pt x="363" y="956"/>
                  </a:lnTo>
                  <a:lnTo>
                    <a:pt x="411" y="959"/>
                  </a:lnTo>
                  <a:lnTo>
                    <a:pt x="461" y="956"/>
                  </a:lnTo>
                  <a:lnTo>
                    <a:pt x="511" y="950"/>
                  </a:lnTo>
                  <a:lnTo>
                    <a:pt x="561" y="942"/>
                  </a:lnTo>
                  <a:lnTo>
                    <a:pt x="609" y="926"/>
                  </a:lnTo>
                  <a:lnTo>
                    <a:pt x="655" y="909"/>
                  </a:lnTo>
                  <a:lnTo>
                    <a:pt x="699" y="883"/>
                  </a:lnTo>
                  <a:lnTo>
                    <a:pt x="700" y="881"/>
                  </a:lnTo>
                  <a:lnTo>
                    <a:pt x="706" y="872"/>
                  </a:lnTo>
                  <a:lnTo>
                    <a:pt x="712" y="860"/>
                  </a:lnTo>
                  <a:lnTo>
                    <a:pt x="719" y="843"/>
                  </a:lnTo>
                  <a:lnTo>
                    <a:pt x="727" y="822"/>
                  </a:lnTo>
                  <a:lnTo>
                    <a:pt x="733" y="796"/>
                  </a:lnTo>
                  <a:lnTo>
                    <a:pt x="739" y="769"/>
                  </a:lnTo>
                  <a:lnTo>
                    <a:pt x="740" y="739"/>
                  </a:lnTo>
                  <a:lnTo>
                    <a:pt x="739" y="705"/>
                  </a:lnTo>
                  <a:lnTo>
                    <a:pt x="731" y="666"/>
                  </a:lnTo>
                  <a:lnTo>
                    <a:pt x="720" y="628"/>
                  </a:lnTo>
                  <a:lnTo>
                    <a:pt x="702" y="589"/>
                  </a:lnTo>
                  <a:lnTo>
                    <a:pt x="676" y="547"/>
                  </a:lnTo>
                  <a:lnTo>
                    <a:pt x="643" y="504"/>
                  </a:lnTo>
                  <a:lnTo>
                    <a:pt x="599" y="459"/>
                  </a:lnTo>
                  <a:lnTo>
                    <a:pt x="546" y="415"/>
                  </a:lnTo>
                  <a:lnTo>
                    <a:pt x="481" y="358"/>
                  </a:lnTo>
                  <a:lnTo>
                    <a:pt x="485" y="358"/>
                  </a:lnTo>
                  <a:lnTo>
                    <a:pt x="497" y="353"/>
                  </a:lnTo>
                  <a:lnTo>
                    <a:pt x="514" y="346"/>
                  </a:lnTo>
                  <a:lnTo>
                    <a:pt x="535" y="334"/>
                  </a:lnTo>
                  <a:lnTo>
                    <a:pt x="556" y="312"/>
                  </a:lnTo>
                  <a:lnTo>
                    <a:pt x="575" y="282"/>
                  </a:lnTo>
                  <a:lnTo>
                    <a:pt x="591" y="241"/>
                  </a:lnTo>
                  <a:lnTo>
                    <a:pt x="601" y="187"/>
                  </a:lnTo>
                  <a:lnTo>
                    <a:pt x="596" y="190"/>
                  </a:lnTo>
                  <a:lnTo>
                    <a:pt x="583" y="197"/>
                  </a:lnTo>
                  <a:lnTo>
                    <a:pt x="568" y="206"/>
                  </a:lnTo>
                  <a:lnTo>
                    <a:pt x="548" y="209"/>
                  </a:lnTo>
                  <a:lnTo>
                    <a:pt x="528" y="208"/>
                  </a:lnTo>
                  <a:lnTo>
                    <a:pt x="508" y="194"/>
                  </a:lnTo>
                  <a:lnTo>
                    <a:pt x="492" y="166"/>
                  </a:lnTo>
                  <a:lnTo>
                    <a:pt x="481" y="119"/>
                  </a:lnTo>
                  <a:lnTo>
                    <a:pt x="480" y="114"/>
                  </a:lnTo>
                  <a:lnTo>
                    <a:pt x="474" y="97"/>
                  </a:lnTo>
                  <a:lnTo>
                    <a:pt x="463" y="73"/>
                  </a:lnTo>
                  <a:lnTo>
                    <a:pt x="448" y="47"/>
                  </a:lnTo>
                  <a:lnTo>
                    <a:pt x="426" y="24"/>
                  </a:lnTo>
                  <a:lnTo>
                    <a:pt x="396" y="7"/>
                  </a:lnTo>
                  <a:lnTo>
                    <a:pt x="357" y="0"/>
                  </a:lnTo>
                  <a:lnTo>
                    <a:pt x="325" y="7"/>
                  </a:lnTo>
                  <a:close/>
                </a:path>
              </a:pathLst>
            </a:custGeom>
            <a:solidFill>
              <a:srgbClr val="7FB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auto">
            <a:xfrm>
              <a:off x="765" y="3648"/>
              <a:ext cx="191" cy="396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10" y="386"/>
                </a:cxn>
                <a:cxn ang="0">
                  <a:pos x="37" y="363"/>
                </a:cxn>
                <a:cxn ang="0">
                  <a:pos x="71" y="323"/>
                </a:cxn>
                <a:cxn ang="0">
                  <a:pos x="105" y="270"/>
                </a:cxn>
                <a:cxn ang="0">
                  <a:pos x="136" y="209"/>
                </a:cxn>
                <a:cxn ang="0">
                  <a:pos x="149" y="166"/>
                </a:cxn>
                <a:cxn ang="0">
                  <a:pos x="154" y="124"/>
                </a:cxn>
                <a:cxn ang="0">
                  <a:pos x="153" y="73"/>
                </a:cxn>
                <a:cxn ang="0">
                  <a:pos x="125" y="0"/>
                </a:cxn>
                <a:cxn ang="0">
                  <a:pos x="132" y="9"/>
                </a:cxn>
                <a:cxn ang="0">
                  <a:pos x="146" y="28"/>
                </a:cxn>
                <a:cxn ang="0">
                  <a:pos x="166" y="65"/>
                </a:cxn>
                <a:cxn ang="0">
                  <a:pos x="181" y="108"/>
                </a:cxn>
                <a:cxn ang="0">
                  <a:pos x="191" y="166"/>
                </a:cxn>
                <a:cxn ang="0">
                  <a:pos x="190" y="230"/>
                </a:cxn>
                <a:cxn ang="0">
                  <a:pos x="175" y="300"/>
                </a:cxn>
                <a:cxn ang="0">
                  <a:pos x="145" y="334"/>
                </a:cxn>
                <a:cxn ang="0">
                  <a:pos x="115" y="360"/>
                </a:cxn>
                <a:cxn ang="0">
                  <a:pos x="84" y="378"/>
                </a:cxn>
                <a:cxn ang="0">
                  <a:pos x="0" y="396"/>
                </a:cxn>
              </a:cxnLst>
              <a:rect l="0" t="0" r="r" b="b"/>
              <a:pathLst>
                <a:path w="191" h="396">
                  <a:moveTo>
                    <a:pt x="0" y="396"/>
                  </a:moveTo>
                  <a:lnTo>
                    <a:pt x="10" y="386"/>
                  </a:lnTo>
                  <a:lnTo>
                    <a:pt x="37" y="363"/>
                  </a:lnTo>
                  <a:lnTo>
                    <a:pt x="71" y="323"/>
                  </a:lnTo>
                  <a:lnTo>
                    <a:pt x="105" y="270"/>
                  </a:lnTo>
                  <a:lnTo>
                    <a:pt x="136" y="209"/>
                  </a:lnTo>
                  <a:lnTo>
                    <a:pt x="149" y="166"/>
                  </a:lnTo>
                  <a:lnTo>
                    <a:pt x="154" y="124"/>
                  </a:lnTo>
                  <a:lnTo>
                    <a:pt x="153" y="73"/>
                  </a:lnTo>
                  <a:lnTo>
                    <a:pt x="125" y="0"/>
                  </a:lnTo>
                  <a:lnTo>
                    <a:pt x="132" y="9"/>
                  </a:lnTo>
                  <a:lnTo>
                    <a:pt x="146" y="28"/>
                  </a:lnTo>
                  <a:lnTo>
                    <a:pt x="166" y="65"/>
                  </a:lnTo>
                  <a:lnTo>
                    <a:pt x="181" y="108"/>
                  </a:lnTo>
                  <a:lnTo>
                    <a:pt x="191" y="166"/>
                  </a:lnTo>
                  <a:lnTo>
                    <a:pt x="190" y="230"/>
                  </a:lnTo>
                  <a:lnTo>
                    <a:pt x="175" y="300"/>
                  </a:lnTo>
                  <a:lnTo>
                    <a:pt x="145" y="334"/>
                  </a:lnTo>
                  <a:lnTo>
                    <a:pt x="115" y="360"/>
                  </a:lnTo>
                  <a:lnTo>
                    <a:pt x="84" y="37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4CA5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auto">
            <a:xfrm>
              <a:off x="249" y="3939"/>
              <a:ext cx="671" cy="136"/>
            </a:xfrm>
            <a:custGeom>
              <a:avLst/>
              <a:gdLst/>
              <a:ahLst/>
              <a:cxnLst>
                <a:cxn ang="0">
                  <a:pos x="671" y="57"/>
                </a:cxn>
                <a:cxn ang="0">
                  <a:pos x="668" y="36"/>
                </a:cxn>
                <a:cxn ang="0">
                  <a:pos x="647" y="54"/>
                </a:cxn>
                <a:cxn ang="0">
                  <a:pos x="625" y="69"/>
                </a:cxn>
                <a:cxn ang="0">
                  <a:pos x="599" y="84"/>
                </a:cxn>
                <a:cxn ang="0">
                  <a:pos x="573" y="92"/>
                </a:cxn>
                <a:cxn ang="0">
                  <a:pos x="546" y="96"/>
                </a:cxn>
                <a:cxn ang="0">
                  <a:pos x="512" y="101"/>
                </a:cxn>
                <a:cxn ang="0">
                  <a:pos x="446" y="108"/>
                </a:cxn>
                <a:cxn ang="0">
                  <a:pos x="372" y="112"/>
                </a:cxn>
                <a:cxn ang="0">
                  <a:pos x="292" y="112"/>
                </a:cxn>
                <a:cxn ang="0">
                  <a:pos x="212" y="112"/>
                </a:cxn>
                <a:cxn ang="0">
                  <a:pos x="133" y="105"/>
                </a:cxn>
                <a:cxn ang="0">
                  <a:pos x="105" y="94"/>
                </a:cxn>
                <a:cxn ang="0">
                  <a:pos x="79" y="79"/>
                </a:cxn>
                <a:cxn ang="0">
                  <a:pos x="61" y="63"/>
                </a:cxn>
                <a:cxn ang="0">
                  <a:pos x="45" y="43"/>
                </a:cxn>
                <a:cxn ang="0">
                  <a:pos x="12" y="0"/>
                </a:cxn>
                <a:cxn ang="0">
                  <a:pos x="0" y="16"/>
                </a:cxn>
                <a:cxn ang="0">
                  <a:pos x="19" y="49"/>
                </a:cxn>
                <a:cxn ang="0">
                  <a:pos x="37" y="76"/>
                </a:cxn>
                <a:cxn ang="0">
                  <a:pos x="60" y="99"/>
                </a:cxn>
                <a:cxn ang="0">
                  <a:pos x="85" y="114"/>
                </a:cxn>
                <a:cxn ang="0">
                  <a:pos x="121" y="126"/>
                </a:cxn>
                <a:cxn ang="0">
                  <a:pos x="198" y="133"/>
                </a:cxn>
                <a:cxn ang="0">
                  <a:pos x="283" y="136"/>
                </a:cxn>
                <a:cxn ang="0">
                  <a:pos x="369" y="136"/>
                </a:cxn>
                <a:cxn ang="0">
                  <a:pos x="458" y="129"/>
                </a:cxn>
                <a:cxn ang="0">
                  <a:pos x="555" y="115"/>
                </a:cxn>
                <a:cxn ang="0">
                  <a:pos x="600" y="103"/>
                </a:cxn>
                <a:cxn ang="0">
                  <a:pos x="630" y="88"/>
                </a:cxn>
                <a:cxn ang="0">
                  <a:pos x="649" y="76"/>
                </a:cxn>
                <a:cxn ang="0">
                  <a:pos x="671" y="57"/>
                </a:cxn>
              </a:cxnLst>
              <a:rect l="0" t="0" r="r" b="b"/>
              <a:pathLst>
                <a:path w="671" h="136">
                  <a:moveTo>
                    <a:pt x="671" y="57"/>
                  </a:moveTo>
                  <a:lnTo>
                    <a:pt x="668" y="36"/>
                  </a:lnTo>
                  <a:lnTo>
                    <a:pt x="647" y="54"/>
                  </a:lnTo>
                  <a:lnTo>
                    <a:pt x="625" y="69"/>
                  </a:lnTo>
                  <a:lnTo>
                    <a:pt x="599" y="84"/>
                  </a:lnTo>
                  <a:lnTo>
                    <a:pt x="573" y="92"/>
                  </a:lnTo>
                  <a:lnTo>
                    <a:pt x="546" y="96"/>
                  </a:lnTo>
                  <a:lnTo>
                    <a:pt x="512" y="101"/>
                  </a:lnTo>
                  <a:lnTo>
                    <a:pt x="446" y="108"/>
                  </a:lnTo>
                  <a:lnTo>
                    <a:pt x="372" y="112"/>
                  </a:lnTo>
                  <a:lnTo>
                    <a:pt x="292" y="112"/>
                  </a:lnTo>
                  <a:lnTo>
                    <a:pt x="212" y="112"/>
                  </a:lnTo>
                  <a:lnTo>
                    <a:pt x="133" y="105"/>
                  </a:lnTo>
                  <a:lnTo>
                    <a:pt x="105" y="94"/>
                  </a:lnTo>
                  <a:lnTo>
                    <a:pt x="79" y="79"/>
                  </a:lnTo>
                  <a:lnTo>
                    <a:pt x="61" y="63"/>
                  </a:lnTo>
                  <a:lnTo>
                    <a:pt x="45" y="43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9" y="49"/>
                  </a:lnTo>
                  <a:lnTo>
                    <a:pt x="37" y="76"/>
                  </a:lnTo>
                  <a:lnTo>
                    <a:pt x="60" y="99"/>
                  </a:lnTo>
                  <a:lnTo>
                    <a:pt x="85" y="114"/>
                  </a:lnTo>
                  <a:lnTo>
                    <a:pt x="121" y="126"/>
                  </a:lnTo>
                  <a:lnTo>
                    <a:pt x="198" y="133"/>
                  </a:lnTo>
                  <a:lnTo>
                    <a:pt x="283" y="136"/>
                  </a:lnTo>
                  <a:lnTo>
                    <a:pt x="369" y="136"/>
                  </a:lnTo>
                  <a:lnTo>
                    <a:pt x="458" y="129"/>
                  </a:lnTo>
                  <a:lnTo>
                    <a:pt x="555" y="115"/>
                  </a:lnTo>
                  <a:lnTo>
                    <a:pt x="600" y="103"/>
                  </a:lnTo>
                  <a:lnTo>
                    <a:pt x="630" y="88"/>
                  </a:lnTo>
                  <a:lnTo>
                    <a:pt x="649" y="76"/>
                  </a:lnTo>
                  <a:lnTo>
                    <a:pt x="671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204" y="3464"/>
              <a:ext cx="311" cy="528"/>
            </a:xfrm>
            <a:custGeom>
              <a:avLst/>
              <a:gdLst/>
              <a:ahLst/>
              <a:cxnLst>
                <a:cxn ang="0">
                  <a:pos x="4" y="148"/>
                </a:cxn>
                <a:cxn ang="0">
                  <a:pos x="0" y="168"/>
                </a:cxn>
                <a:cxn ang="0">
                  <a:pos x="0" y="189"/>
                </a:cxn>
                <a:cxn ang="0">
                  <a:pos x="4" y="215"/>
                </a:cxn>
                <a:cxn ang="0">
                  <a:pos x="11" y="240"/>
                </a:cxn>
                <a:cxn ang="0">
                  <a:pos x="20" y="263"/>
                </a:cxn>
                <a:cxn ang="0">
                  <a:pos x="32" y="284"/>
                </a:cxn>
                <a:cxn ang="0">
                  <a:pos x="44" y="298"/>
                </a:cxn>
                <a:cxn ang="0">
                  <a:pos x="58" y="305"/>
                </a:cxn>
                <a:cxn ang="0">
                  <a:pos x="56" y="302"/>
                </a:cxn>
                <a:cxn ang="0">
                  <a:pos x="51" y="297"/>
                </a:cxn>
                <a:cxn ang="0">
                  <a:pos x="44" y="286"/>
                </a:cxn>
                <a:cxn ang="0">
                  <a:pos x="37" y="274"/>
                </a:cxn>
                <a:cxn ang="0">
                  <a:pos x="29" y="257"/>
                </a:cxn>
                <a:cxn ang="0">
                  <a:pos x="22" y="239"/>
                </a:cxn>
                <a:cxn ang="0">
                  <a:pos x="18" y="218"/>
                </a:cxn>
                <a:cxn ang="0">
                  <a:pos x="15" y="195"/>
                </a:cxn>
                <a:cxn ang="0">
                  <a:pos x="18" y="171"/>
                </a:cxn>
                <a:cxn ang="0">
                  <a:pos x="23" y="147"/>
                </a:cxn>
                <a:cxn ang="0">
                  <a:pos x="36" y="121"/>
                </a:cxn>
                <a:cxn ang="0">
                  <a:pos x="56" y="96"/>
                </a:cxn>
                <a:cxn ang="0">
                  <a:pos x="82" y="71"/>
                </a:cxn>
                <a:cxn ang="0">
                  <a:pos x="118" y="47"/>
                </a:cxn>
                <a:cxn ang="0">
                  <a:pos x="163" y="22"/>
                </a:cxn>
                <a:cxn ang="0">
                  <a:pos x="219" y="0"/>
                </a:cxn>
                <a:cxn ang="0">
                  <a:pos x="217" y="0"/>
                </a:cxn>
                <a:cxn ang="0">
                  <a:pos x="212" y="2"/>
                </a:cxn>
                <a:cxn ang="0">
                  <a:pos x="203" y="3"/>
                </a:cxn>
                <a:cxn ang="0">
                  <a:pos x="193" y="5"/>
                </a:cxn>
                <a:cxn ang="0">
                  <a:pos x="179" y="9"/>
                </a:cxn>
                <a:cxn ang="0">
                  <a:pos x="164" y="13"/>
                </a:cxn>
                <a:cxn ang="0">
                  <a:pos x="148" y="19"/>
                </a:cxn>
                <a:cxn ang="0">
                  <a:pos x="131" y="26"/>
                </a:cxn>
                <a:cxn ang="0">
                  <a:pos x="112" y="34"/>
                </a:cxn>
                <a:cxn ang="0">
                  <a:pos x="94" y="44"/>
                </a:cxn>
                <a:cxn ang="0">
                  <a:pos x="75" y="56"/>
                </a:cxn>
                <a:cxn ang="0">
                  <a:pos x="58" y="70"/>
                </a:cxn>
                <a:cxn ang="0">
                  <a:pos x="42" y="86"/>
                </a:cxn>
                <a:cxn ang="0">
                  <a:pos x="27" y="104"/>
                </a:cxn>
                <a:cxn ang="0">
                  <a:pos x="14" y="125"/>
                </a:cxn>
                <a:cxn ang="0">
                  <a:pos x="4" y="148"/>
                </a:cxn>
              </a:cxnLst>
              <a:rect l="0" t="0" r="r" b="b"/>
              <a:pathLst>
                <a:path w="219" h="305">
                  <a:moveTo>
                    <a:pt x="4" y="148"/>
                  </a:moveTo>
                  <a:lnTo>
                    <a:pt x="0" y="168"/>
                  </a:lnTo>
                  <a:lnTo>
                    <a:pt x="0" y="189"/>
                  </a:lnTo>
                  <a:lnTo>
                    <a:pt x="4" y="215"/>
                  </a:lnTo>
                  <a:lnTo>
                    <a:pt x="11" y="240"/>
                  </a:lnTo>
                  <a:lnTo>
                    <a:pt x="20" y="263"/>
                  </a:lnTo>
                  <a:lnTo>
                    <a:pt x="32" y="284"/>
                  </a:lnTo>
                  <a:lnTo>
                    <a:pt x="44" y="298"/>
                  </a:lnTo>
                  <a:lnTo>
                    <a:pt x="58" y="305"/>
                  </a:lnTo>
                  <a:lnTo>
                    <a:pt x="56" y="302"/>
                  </a:lnTo>
                  <a:lnTo>
                    <a:pt x="51" y="297"/>
                  </a:lnTo>
                  <a:lnTo>
                    <a:pt x="44" y="286"/>
                  </a:lnTo>
                  <a:lnTo>
                    <a:pt x="37" y="274"/>
                  </a:lnTo>
                  <a:lnTo>
                    <a:pt x="29" y="257"/>
                  </a:lnTo>
                  <a:lnTo>
                    <a:pt x="22" y="239"/>
                  </a:lnTo>
                  <a:lnTo>
                    <a:pt x="18" y="218"/>
                  </a:lnTo>
                  <a:lnTo>
                    <a:pt x="15" y="195"/>
                  </a:lnTo>
                  <a:lnTo>
                    <a:pt x="18" y="171"/>
                  </a:lnTo>
                  <a:lnTo>
                    <a:pt x="23" y="147"/>
                  </a:lnTo>
                  <a:lnTo>
                    <a:pt x="36" y="121"/>
                  </a:lnTo>
                  <a:lnTo>
                    <a:pt x="56" y="96"/>
                  </a:lnTo>
                  <a:lnTo>
                    <a:pt x="82" y="71"/>
                  </a:lnTo>
                  <a:lnTo>
                    <a:pt x="118" y="47"/>
                  </a:lnTo>
                  <a:lnTo>
                    <a:pt x="163" y="22"/>
                  </a:lnTo>
                  <a:lnTo>
                    <a:pt x="219" y="0"/>
                  </a:lnTo>
                  <a:lnTo>
                    <a:pt x="217" y="0"/>
                  </a:lnTo>
                  <a:lnTo>
                    <a:pt x="212" y="2"/>
                  </a:lnTo>
                  <a:lnTo>
                    <a:pt x="203" y="3"/>
                  </a:lnTo>
                  <a:lnTo>
                    <a:pt x="193" y="5"/>
                  </a:lnTo>
                  <a:lnTo>
                    <a:pt x="179" y="9"/>
                  </a:lnTo>
                  <a:lnTo>
                    <a:pt x="164" y="13"/>
                  </a:lnTo>
                  <a:lnTo>
                    <a:pt x="148" y="19"/>
                  </a:lnTo>
                  <a:lnTo>
                    <a:pt x="131" y="26"/>
                  </a:lnTo>
                  <a:lnTo>
                    <a:pt x="112" y="34"/>
                  </a:lnTo>
                  <a:lnTo>
                    <a:pt x="94" y="44"/>
                  </a:lnTo>
                  <a:lnTo>
                    <a:pt x="75" y="56"/>
                  </a:lnTo>
                  <a:lnTo>
                    <a:pt x="58" y="70"/>
                  </a:lnTo>
                  <a:lnTo>
                    <a:pt x="42" y="86"/>
                  </a:lnTo>
                  <a:lnTo>
                    <a:pt x="27" y="104"/>
                  </a:lnTo>
                  <a:lnTo>
                    <a:pt x="14" y="125"/>
                  </a:lnTo>
                  <a:lnTo>
                    <a:pt x="4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>
              <a:off x="501" y="3148"/>
              <a:ext cx="140" cy="302"/>
            </a:xfrm>
            <a:custGeom>
              <a:avLst/>
              <a:gdLst/>
              <a:ahLst/>
              <a:cxnLst>
                <a:cxn ang="0">
                  <a:pos x="97" y="174"/>
                </a:cxn>
                <a:cxn ang="0">
                  <a:pos x="95" y="174"/>
                </a:cxn>
                <a:cxn ang="0">
                  <a:pos x="87" y="174"/>
                </a:cxn>
                <a:cxn ang="0">
                  <a:pos x="76" y="172"/>
                </a:cxn>
                <a:cxn ang="0">
                  <a:pos x="63" y="168"/>
                </a:cxn>
                <a:cxn ang="0">
                  <a:pos x="48" y="160"/>
                </a:cxn>
                <a:cxn ang="0">
                  <a:pos x="33" y="146"/>
                </a:cxn>
                <a:cxn ang="0">
                  <a:pos x="18" y="127"/>
                </a:cxn>
                <a:cxn ang="0">
                  <a:pos x="5" y="101"/>
                </a:cxn>
                <a:cxn ang="0">
                  <a:pos x="0" y="75"/>
                </a:cxn>
                <a:cxn ang="0">
                  <a:pos x="0" y="44"/>
                </a:cxn>
                <a:cxn ang="0">
                  <a:pos x="6" y="15"/>
                </a:cxn>
                <a:cxn ang="0">
                  <a:pos x="20" y="0"/>
                </a:cxn>
                <a:cxn ang="0">
                  <a:pos x="19" y="6"/>
                </a:cxn>
                <a:cxn ang="0">
                  <a:pos x="15" y="21"/>
                </a:cxn>
                <a:cxn ang="0">
                  <a:pos x="14" y="43"/>
                </a:cxn>
                <a:cxn ang="0">
                  <a:pos x="15" y="71"/>
                </a:cxn>
                <a:cxn ang="0">
                  <a:pos x="22" y="100"/>
                </a:cxn>
                <a:cxn ang="0">
                  <a:pos x="36" y="128"/>
                </a:cxn>
                <a:cxn ang="0">
                  <a:pos x="60" y="154"/>
                </a:cxn>
                <a:cxn ang="0">
                  <a:pos x="97" y="174"/>
                </a:cxn>
              </a:cxnLst>
              <a:rect l="0" t="0" r="r" b="b"/>
              <a:pathLst>
                <a:path w="97" h="174">
                  <a:moveTo>
                    <a:pt x="97" y="174"/>
                  </a:moveTo>
                  <a:lnTo>
                    <a:pt x="95" y="174"/>
                  </a:lnTo>
                  <a:lnTo>
                    <a:pt x="87" y="174"/>
                  </a:lnTo>
                  <a:lnTo>
                    <a:pt x="76" y="172"/>
                  </a:lnTo>
                  <a:lnTo>
                    <a:pt x="63" y="168"/>
                  </a:lnTo>
                  <a:lnTo>
                    <a:pt x="48" y="160"/>
                  </a:lnTo>
                  <a:lnTo>
                    <a:pt x="33" y="146"/>
                  </a:lnTo>
                  <a:lnTo>
                    <a:pt x="18" y="127"/>
                  </a:lnTo>
                  <a:lnTo>
                    <a:pt x="5" y="101"/>
                  </a:lnTo>
                  <a:lnTo>
                    <a:pt x="0" y="75"/>
                  </a:lnTo>
                  <a:lnTo>
                    <a:pt x="0" y="44"/>
                  </a:lnTo>
                  <a:lnTo>
                    <a:pt x="6" y="15"/>
                  </a:lnTo>
                  <a:lnTo>
                    <a:pt x="20" y="0"/>
                  </a:lnTo>
                  <a:lnTo>
                    <a:pt x="19" y="6"/>
                  </a:lnTo>
                  <a:lnTo>
                    <a:pt x="15" y="21"/>
                  </a:lnTo>
                  <a:lnTo>
                    <a:pt x="14" y="43"/>
                  </a:lnTo>
                  <a:lnTo>
                    <a:pt x="15" y="71"/>
                  </a:lnTo>
                  <a:lnTo>
                    <a:pt x="22" y="100"/>
                  </a:lnTo>
                  <a:lnTo>
                    <a:pt x="36" y="128"/>
                  </a:lnTo>
                  <a:lnTo>
                    <a:pt x="60" y="154"/>
                  </a:lnTo>
                  <a:lnTo>
                    <a:pt x="97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595" y="3116"/>
              <a:ext cx="240" cy="23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2"/>
                </a:cxn>
                <a:cxn ang="0">
                  <a:pos x="17" y="0"/>
                </a:cxn>
                <a:cxn ang="0">
                  <a:pos x="33" y="0"/>
                </a:cxn>
                <a:cxn ang="0">
                  <a:pos x="53" y="3"/>
                </a:cxn>
                <a:cxn ang="0">
                  <a:pos x="72" y="16"/>
                </a:cxn>
                <a:cxn ang="0">
                  <a:pos x="94" y="38"/>
                </a:cxn>
                <a:cxn ang="0">
                  <a:pos x="109" y="74"/>
                </a:cxn>
                <a:cxn ang="0">
                  <a:pos x="121" y="123"/>
                </a:cxn>
                <a:cxn ang="0">
                  <a:pos x="124" y="130"/>
                </a:cxn>
                <a:cxn ang="0">
                  <a:pos x="128" y="142"/>
                </a:cxn>
                <a:cxn ang="0">
                  <a:pos x="136" y="157"/>
                </a:cxn>
                <a:cxn ang="0">
                  <a:pos x="148" y="175"/>
                </a:cxn>
                <a:cxn ang="0">
                  <a:pos x="163" y="190"/>
                </a:cxn>
                <a:cxn ang="0">
                  <a:pos x="183" y="195"/>
                </a:cxn>
                <a:cxn ang="0">
                  <a:pos x="210" y="194"/>
                </a:cxn>
                <a:cxn ang="0">
                  <a:pos x="240" y="175"/>
                </a:cxn>
                <a:cxn ang="0">
                  <a:pos x="237" y="182"/>
                </a:cxn>
                <a:cxn ang="0">
                  <a:pos x="226" y="197"/>
                </a:cxn>
                <a:cxn ang="0">
                  <a:pos x="210" y="214"/>
                </a:cxn>
                <a:cxn ang="0">
                  <a:pos x="189" y="227"/>
                </a:cxn>
                <a:cxn ang="0">
                  <a:pos x="162" y="230"/>
                </a:cxn>
                <a:cxn ang="0">
                  <a:pos x="135" y="209"/>
                </a:cxn>
                <a:cxn ang="0">
                  <a:pos x="119" y="189"/>
                </a:cxn>
                <a:cxn ang="0">
                  <a:pos x="107" y="164"/>
                </a:cxn>
                <a:cxn ang="0">
                  <a:pos x="89" y="127"/>
                </a:cxn>
                <a:cxn ang="0">
                  <a:pos x="77" y="83"/>
                </a:cxn>
                <a:cxn ang="0">
                  <a:pos x="75" y="80"/>
                </a:cxn>
                <a:cxn ang="0">
                  <a:pos x="72" y="69"/>
                </a:cxn>
                <a:cxn ang="0">
                  <a:pos x="67" y="55"/>
                </a:cxn>
                <a:cxn ang="0">
                  <a:pos x="60" y="40"/>
                </a:cxn>
                <a:cxn ang="0">
                  <a:pos x="50" y="24"/>
                </a:cxn>
                <a:cxn ang="0">
                  <a:pos x="36" y="12"/>
                </a:cxn>
                <a:cxn ang="0">
                  <a:pos x="20" y="3"/>
                </a:cxn>
                <a:cxn ang="0">
                  <a:pos x="0" y="3"/>
                </a:cxn>
              </a:cxnLst>
              <a:rect l="0" t="0" r="r" b="b"/>
              <a:pathLst>
                <a:path w="240" h="230">
                  <a:moveTo>
                    <a:pt x="0" y="3"/>
                  </a:moveTo>
                  <a:lnTo>
                    <a:pt x="6" y="2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3" y="3"/>
                  </a:lnTo>
                  <a:lnTo>
                    <a:pt x="72" y="16"/>
                  </a:lnTo>
                  <a:lnTo>
                    <a:pt x="94" y="38"/>
                  </a:lnTo>
                  <a:lnTo>
                    <a:pt x="109" y="74"/>
                  </a:lnTo>
                  <a:lnTo>
                    <a:pt x="121" y="123"/>
                  </a:lnTo>
                  <a:lnTo>
                    <a:pt x="124" y="130"/>
                  </a:lnTo>
                  <a:lnTo>
                    <a:pt x="128" y="142"/>
                  </a:lnTo>
                  <a:lnTo>
                    <a:pt x="136" y="157"/>
                  </a:lnTo>
                  <a:lnTo>
                    <a:pt x="148" y="175"/>
                  </a:lnTo>
                  <a:lnTo>
                    <a:pt x="163" y="190"/>
                  </a:lnTo>
                  <a:lnTo>
                    <a:pt x="183" y="195"/>
                  </a:lnTo>
                  <a:lnTo>
                    <a:pt x="210" y="194"/>
                  </a:lnTo>
                  <a:lnTo>
                    <a:pt x="240" y="175"/>
                  </a:lnTo>
                  <a:lnTo>
                    <a:pt x="237" y="182"/>
                  </a:lnTo>
                  <a:lnTo>
                    <a:pt x="226" y="197"/>
                  </a:lnTo>
                  <a:lnTo>
                    <a:pt x="210" y="214"/>
                  </a:lnTo>
                  <a:lnTo>
                    <a:pt x="189" y="227"/>
                  </a:lnTo>
                  <a:lnTo>
                    <a:pt x="162" y="230"/>
                  </a:lnTo>
                  <a:lnTo>
                    <a:pt x="135" y="209"/>
                  </a:lnTo>
                  <a:lnTo>
                    <a:pt x="119" y="189"/>
                  </a:lnTo>
                  <a:lnTo>
                    <a:pt x="107" y="164"/>
                  </a:lnTo>
                  <a:lnTo>
                    <a:pt x="89" y="127"/>
                  </a:lnTo>
                  <a:lnTo>
                    <a:pt x="77" y="83"/>
                  </a:lnTo>
                  <a:lnTo>
                    <a:pt x="75" y="80"/>
                  </a:lnTo>
                  <a:lnTo>
                    <a:pt x="72" y="69"/>
                  </a:lnTo>
                  <a:lnTo>
                    <a:pt x="67" y="55"/>
                  </a:lnTo>
                  <a:lnTo>
                    <a:pt x="60" y="40"/>
                  </a:lnTo>
                  <a:lnTo>
                    <a:pt x="50" y="24"/>
                  </a:lnTo>
                  <a:lnTo>
                    <a:pt x="36" y="12"/>
                  </a:lnTo>
                  <a:lnTo>
                    <a:pt x="2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auto">
            <a:xfrm>
              <a:off x="667" y="3377"/>
              <a:ext cx="131" cy="94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3" y="3"/>
                </a:cxn>
                <a:cxn ang="0">
                  <a:pos x="91" y="10"/>
                </a:cxn>
                <a:cxn ang="0">
                  <a:pos x="88" y="20"/>
                </a:cxn>
                <a:cxn ang="0">
                  <a:pos x="81" y="32"/>
                </a:cxn>
                <a:cxn ang="0">
                  <a:pos x="69" y="43"/>
                </a:cxn>
                <a:cxn ang="0">
                  <a:pos x="53" y="51"/>
                </a:cxn>
                <a:cxn ang="0">
                  <a:pos x="30" y="55"/>
                </a:cxn>
                <a:cxn ang="0">
                  <a:pos x="0" y="53"/>
                </a:cxn>
                <a:cxn ang="0">
                  <a:pos x="4" y="51"/>
                </a:cxn>
                <a:cxn ang="0">
                  <a:pos x="15" y="48"/>
                </a:cxn>
                <a:cxn ang="0">
                  <a:pos x="29" y="43"/>
                </a:cxn>
                <a:cxn ang="0">
                  <a:pos x="46" y="38"/>
                </a:cxn>
                <a:cxn ang="0">
                  <a:pos x="64" y="29"/>
                </a:cxn>
                <a:cxn ang="0">
                  <a:pos x="79" y="20"/>
                </a:cxn>
                <a:cxn ang="0">
                  <a:pos x="89" y="10"/>
                </a:cxn>
                <a:cxn ang="0">
                  <a:pos x="93" y="0"/>
                </a:cxn>
              </a:cxnLst>
              <a:rect l="0" t="0" r="r" b="b"/>
              <a:pathLst>
                <a:path w="93" h="55">
                  <a:moveTo>
                    <a:pt x="93" y="0"/>
                  </a:moveTo>
                  <a:lnTo>
                    <a:pt x="93" y="3"/>
                  </a:lnTo>
                  <a:lnTo>
                    <a:pt x="91" y="10"/>
                  </a:lnTo>
                  <a:lnTo>
                    <a:pt x="88" y="20"/>
                  </a:lnTo>
                  <a:lnTo>
                    <a:pt x="81" y="32"/>
                  </a:lnTo>
                  <a:lnTo>
                    <a:pt x="69" y="43"/>
                  </a:lnTo>
                  <a:lnTo>
                    <a:pt x="53" y="51"/>
                  </a:lnTo>
                  <a:lnTo>
                    <a:pt x="30" y="55"/>
                  </a:lnTo>
                  <a:lnTo>
                    <a:pt x="0" y="53"/>
                  </a:lnTo>
                  <a:lnTo>
                    <a:pt x="4" y="51"/>
                  </a:lnTo>
                  <a:lnTo>
                    <a:pt x="15" y="48"/>
                  </a:lnTo>
                  <a:lnTo>
                    <a:pt x="29" y="43"/>
                  </a:lnTo>
                  <a:lnTo>
                    <a:pt x="46" y="38"/>
                  </a:lnTo>
                  <a:lnTo>
                    <a:pt x="64" y="29"/>
                  </a:lnTo>
                  <a:lnTo>
                    <a:pt x="79" y="20"/>
                  </a:lnTo>
                  <a:lnTo>
                    <a:pt x="89" y="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8" name="Freeform 30"/>
            <p:cNvSpPr>
              <a:spLocks/>
            </p:cNvSpPr>
            <p:nvPr/>
          </p:nvSpPr>
          <p:spPr bwMode="auto">
            <a:xfrm>
              <a:off x="775" y="3544"/>
              <a:ext cx="200" cy="454"/>
            </a:xfrm>
            <a:custGeom>
              <a:avLst/>
              <a:gdLst/>
              <a:ahLst/>
              <a:cxnLst>
                <a:cxn ang="0">
                  <a:pos x="174" y="160"/>
                </a:cxn>
                <a:cxn ang="0">
                  <a:pos x="163" y="135"/>
                </a:cxn>
                <a:cxn ang="0">
                  <a:pos x="145" y="109"/>
                </a:cxn>
                <a:cxn ang="0">
                  <a:pos x="123" y="83"/>
                </a:cxn>
                <a:cxn ang="0">
                  <a:pos x="99" y="57"/>
                </a:cxn>
                <a:cxn ang="0">
                  <a:pos x="72" y="33"/>
                </a:cxn>
                <a:cxn ang="0">
                  <a:pos x="48" y="16"/>
                </a:cxn>
                <a:cxn ang="0">
                  <a:pos x="21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3" y="7"/>
                </a:cxn>
                <a:cxn ang="0">
                  <a:pos x="26" y="17"/>
                </a:cxn>
                <a:cxn ang="0">
                  <a:pos x="43" y="31"/>
                </a:cxn>
                <a:cxn ang="0">
                  <a:pos x="62" y="49"/>
                </a:cxn>
                <a:cxn ang="0">
                  <a:pos x="82" y="71"/>
                </a:cxn>
                <a:cxn ang="0">
                  <a:pos x="104" y="95"/>
                </a:cxn>
                <a:cxn ang="0">
                  <a:pos x="125" y="123"/>
                </a:cxn>
                <a:cxn ang="0">
                  <a:pos x="145" y="153"/>
                </a:cxn>
                <a:cxn ang="0">
                  <a:pos x="160" y="186"/>
                </a:cxn>
                <a:cxn ang="0">
                  <a:pos x="172" y="222"/>
                </a:cxn>
                <a:cxn ang="0">
                  <a:pos x="180" y="259"/>
                </a:cxn>
                <a:cxn ang="0">
                  <a:pos x="182" y="302"/>
                </a:cxn>
                <a:cxn ang="0">
                  <a:pos x="177" y="344"/>
                </a:cxn>
                <a:cxn ang="0">
                  <a:pos x="165" y="387"/>
                </a:cxn>
                <a:cxn ang="0">
                  <a:pos x="152" y="412"/>
                </a:cxn>
                <a:cxn ang="0">
                  <a:pos x="137" y="436"/>
                </a:cxn>
                <a:cxn ang="0">
                  <a:pos x="143" y="454"/>
                </a:cxn>
                <a:cxn ang="0">
                  <a:pos x="165" y="425"/>
                </a:cxn>
                <a:cxn ang="0">
                  <a:pos x="179" y="398"/>
                </a:cxn>
                <a:cxn ang="0">
                  <a:pos x="189" y="366"/>
                </a:cxn>
                <a:cxn ang="0">
                  <a:pos x="197" y="330"/>
                </a:cxn>
                <a:cxn ang="0">
                  <a:pos x="200" y="281"/>
                </a:cxn>
                <a:cxn ang="0">
                  <a:pos x="193" y="226"/>
                </a:cxn>
                <a:cxn ang="0">
                  <a:pos x="174" y="160"/>
                </a:cxn>
              </a:cxnLst>
              <a:rect l="0" t="0" r="r" b="b"/>
              <a:pathLst>
                <a:path w="200" h="454">
                  <a:moveTo>
                    <a:pt x="174" y="160"/>
                  </a:moveTo>
                  <a:lnTo>
                    <a:pt x="163" y="135"/>
                  </a:lnTo>
                  <a:lnTo>
                    <a:pt x="145" y="109"/>
                  </a:lnTo>
                  <a:lnTo>
                    <a:pt x="123" y="83"/>
                  </a:lnTo>
                  <a:lnTo>
                    <a:pt x="99" y="57"/>
                  </a:lnTo>
                  <a:lnTo>
                    <a:pt x="72" y="33"/>
                  </a:lnTo>
                  <a:lnTo>
                    <a:pt x="48" y="16"/>
                  </a:lnTo>
                  <a:lnTo>
                    <a:pt x="21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13" y="7"/>
                  </a:lnTo>
                  <a:lnTo>
                    <a:pt x="26" y="17"/>
                  </a:lnTo>
                  <a:lnTo>
                    <a:pt x="43" y="31"/>
                  </a:lnTo>
                  <a:lnTo>
                    <a:pt x="62" y="49"/>
                  </a:lnTo>
                  <a:lnTo>
                    <a:pt x="82" y="71"/>
                  </a:lnTo>
                  <a:lnTo>
                    <a:pt x="104" y="95"/>
                  </a:lnTo>
                  <a:lnTo>
                    <a:pt x="125" y="123"/>
                  </a:lnTo>
                  <a:lnTo>
                    <a:pt x="145" y="153"/>
                  </a:lnTo>
                  <a:lnTo>
                    <a:pt x="160" y="186"/>
                  </a:lnTo>
                  <a:lnTo>
                    <a:pt x="172" y="222"/>
                  </a:lnTo>
                  <a:lnTo>
                    <a:pt x="180" y="259"/>
                  </a:lnTo>
                  <a:lnTo>
                    <a:pt x="182" y="302"/>
                  </a:lnTo>
                  <a:lnTo>
                    <a:pt x="177" y="344"/>
                  </a:lnTo>
                  <a:lnTo>
                    <a:pt x="165" y="387"/>
                  </a:lnTo>
                  <a:lnTo>
                    <a:pt x="152" y="412"/>
                  </a:lnTo>
                  <a:lnTo>
                    <a:pt x="137" y="436"/>
                  </a:lnTo>
                  <a:lnTo>
                    <a:pt x="143" y="454"/>
                  </a:lnTo>
                  <a:lnTo>
                    <a:pt x="165" y="425"/>
                  </a:lnTo>
                  <a:lnTo>
                    <a:pt x="179" y="398"/>
                  </a:lnTo>
                  <a:lnTo>
                    <a:pt x="189" y="366"/>
                  </a:lnTo>
                  <a:lnTo>
                    <a:pt x="197" y="330"/>
                  </a:lnTo>
                  <a:lnTo>
                    <a:pt x="200" y="281"/>
                  </a:lnTo>
                  <a:lnTo>
                    <a:pt x="193" y="226"/>
                  </a:lnTo>
                  <a:lnTo>
                    <a:pt x="174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auto">
            <a:xfrm>
              <a:off x="655" y="3499"/>
              <a:ext cx="186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30" y="21"/>
                </a:cxn>
                <a:cxn ang="0">
                  <a:pos x="58" y="47"/>
                </a:cxn>
                <a:cxn ang="0">
                  <a:pos x="88" y="78"/>
                </a:cxn>
                <a:cxn ang="0">
                  <a:pos x="103" y="98"/>
                </a:cxn>
                <a:cxn ang="0">
                  <a:pos x="117" y="121"/>
                </a:cxn>
                <a:cxn ang="0">
                  <a:pos x="127" y="148"/>
                </a:cxn>
                <a:cxn ang="0">
                  <a:pos x="136" y="171"/>
                </a:cxn>
                <a:cxn ang="0">
                  <a:pos x="142" y="203"/>
                </a:cxn>
                <a:cxn ang="0">
                  <a:pos x="143" y="229"/>
                </a:cxn>
                <a:cxn ang="0">
                  <a:pos x="131" y="295"/>
                </a:cxn>
                <a:cxn ang="0">
                  <a:pos x="133" y="290"/>
                </a:cxn>
                <a:cxn ang="0">
                  <a:pos x="140" y="283"/>
                </a:cxn>
                <a:cxn ang="0">
                  <a:pos x="146" y="269"/>
                </a:cxn>
                <a:cxn ang="0">
                  <a:pos x="156" y="252"/>
                </a:cxn>
                <a:cxn ang="0">
                  <a:pos x="166" y="231"/>
                </a:cxn>
                <a:cxn ang="0">
                  <a:pos x="174" y="209"/>
                </a:cxn>
                <a:cxn ang="0">
                  <a:pos x="180" y="183"/>
                </a:cxn>
                <a:cxn ang="0">
                  <a:pos x="186" y="157"/>
                </a:cxn>
                <a:cxn ang="0">
                  <a:pos x="186" y="131"/>
                </a:cxn>
                <a:cxn ang="0">
                  <a:pos x="183" y="105"/>
                </a:cxn>
                <a:cxn ang="0">
                  <a:pos x="173" y="79"/>
                </a:cxn>
                <a:cxn ang="0">
                  <a:pos x="156" y="57"/>
                </a:cxn>
                <a:cxn ang="0">
                  <a:pos x="131" y="36"/>
                </a:cxn>
                <a:cxn ang="0">
                  <a:pos x="98" y="21"/>
                </a:cxn>
                <a:cxn ang="0">
                  <a:pos x="55" y="9"/>
                </a:cxn>
                <a:cxn ang="0">
                  <a:pos x="0" y="0"/>
                </a:cxn>
              </a:cxnLst>
              <a:rect l="0" t="0" r="r" b="b"/>
              <a:pathLst>
                <a:path w="186" h="295">
                  <a:moveTo>
                    <a:pt x="0" y="0"/>
                  </a:moveTo>
                  <a:lnTo>
                    <a:pt x="9" y="7"/>
                  </a:lnTo>
                  <a:lnTo>
                    <a:pt x="30" y="21"/>
                  </a:lnTo>
                  <a:lnTo>
                    <a:pt x="58" y="47"/>
                  </a:lnTo>
                  <a:lnTo>
                    <a:pt x="88" y="78"/>
                  </a:lnTo>
                  <a:lnTo>
                    <a:pt x="103" y="98"/>
                  </a:lnTo>
                  <a:lnTo>
                    <a:pt x="117" y="121"/>
                  </a:lnTo>
                  <a:lnTo>
                    <a:pt x="127" y="148"/>
                  </a:lnTo>
                  <a:lnTo>
                    <a:pt x="136" y="171"/>
                  </a:lnTo>
                  <a:lnTo>
                    <a:pt x="142" y="203"/>
                  </a:lnTo>
                  <a:lnTo>
                    <a:pt x="143" y="229"/>
                  </a:lnTo>
                  <a:lnTo>
                    <a:pt x="131" y="295"/>
                  </a:lnTo>
                  <a:lnTo>
                    <a:pt x="133" y="290"/>
                  </a:lnTo>
                  <a:lnTo>
                    <a:pt x="140" y="283"/>
                  </a:lnTo>
                  <a:lnTo>
                    <a:pt x="146" y="269"/>
                  </a:lnTo>
                  <a:lnTo>
                    <a:pt x="156" y="252"/>
                  </a:lnTo>
                  <a:lnTo>
                    <a:pt x="166" y="231"/>
                  </a:lnTo>
                  <a:lnTo>
                    <a:pt x="174" y="209"/>
                  </a:lnTo>
                  <a:lnTo>
                    <a:pt x="180" y="183"/>
                  </a:lnTo>
                  <a:lnTo>
                    <a:pt x="186" y="157"/>
                  </a:lnTo>
                  <a:lnTo>
                    <a:pt x="186" y="131"/>
                  </a:lnTo>
                  <a:lnTo>
                    <a:pt x="183" y="105"/>
                  </a:lnTo>
                  <a:lnTo>
                    <a:pt x="173" y="79"/>
                  </a:lnTo>
                  <a:lnTo>
                    <a:pt x="156" y="57"/>
                  </a:lnTo>
                  <a:lnTo>
                    <a:pt x="131" y="36"/>
                  </a:lnTo>
                  <a:lnTo>
                    <a:pt x="98" y="21"/>
                  </a:lnTo>
                  <a:lnTo>
                    <a:pt x="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A5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20" name="WordArt 32"/>
          <p:cNvSpPr>
            <a:spLocks noChangeArrowheads="1" noChangeShapeType="1" noTextEdit="1"/>
          </p:cNvSpPr>
          <p:nvPr/>
        </p:nvSpPr>
        <p:spPr bwMode="auto">
          <a:xfrm>
            <a:off x="2124075" y="1341438"/>
            <a:ext cx="4619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endParaRPr lang="ru-RU" sz="36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512888" y="1006475"/>
            <a:ext cx="6119812" cy="3143250"/>
            <a:chOff x="953" y="634"/>
            <a:chExt cx="3855" cy="1980"/>
          </a:xfrm>
        </p:grpSpPr>
        <p:sp>
          <p:nvSpPr>
            <p:cNvPr id="37922" name="Rectangle 34"/>
            <p:cNvSpPr>
              <a:spLocks noChangeArrowheads="1"/>
            </p:cNvSpPr>
            <p:nvPr/>
          </p:nvSpPr>
          <p:spPr bwMode="auto">
            <a:xfrm>
              <a:off x="1339" y="1819"/>
              <a:ext cx="85" cy="80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auto">
            <a:xfrm>
              <a:off x="1987" y="1716"/>
              <a:ext cx="971" cy="890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1156"/>
                </a:cxn>
                <a:cxn ang="0">
                  <a:pos x="1172" y="1149"/>
                </a:cxn>
                <a:cxn ang="0">
                  <a:pos x="1165" y="816"/>
                </a:cxn>
                <a:cxn ang="0">
                  <a:pos x="304" y="806"/>
                </a:cxn>
                <a:cxn ang="0">
                  <a:pos x="304" y="279"/>
                </a:cxn>
                <a:cxn ang="0">
                  <a:pos x="937" y="279"/>
                </a:cxn>
                <a:cxn ang="0">
                  <a:pos x="937" y="0"/>
                </a:cxn>
                <a:cxn ang="0">
                  <a:pos x="615" y="0"/>
                </a:cxn>
                <a:cxn ang="0">
                  <a:pos x="0" y="61"/>
                </a:cxn>
                <a:cxn ang="0">
                  <a:pos x="0" y="296"/>
                </a:cxn>
                <a:cxn ang="0">
                  <a:pos x="191" y="296"/>
                </a:cxn>
                <a:cxn ang="0">
                  <a:pos x="191" y="813"/>
                </a:cxn>
                <a:cxn ang="0">
                  <a:pos x="0" y="816"/>
                </a:cxn>
              </a:cxnLst>
              <a:rect l="0" t="0" r="r" b="b"/>
              <a:pathLst>
                <a:path w="1172" h="1156">
                  <a:moveTo>
                    <a:pt x="0" y="816"/>
                  </a:moveTo>
                  <a:lnTo>
                    <a:pt x="0" y="1156"/>
                  </a:lnTo>
                  <a:lnTo>
                    <a:pt x="1172" y="1149"/>
                  </a:lnTo>
                  <a:lnTo>
                    <a:pt x="1165" y="816"/>
                  </a:lnTo>
                  <a:lnTo>
                    <a:pt x="304" y="806"/>
                  </a:lnTo>
                  <a:lnTo>
                    <a:pt x="304" y="279"/>
                  </a:lnTo>
                  <a:lnTo>
                    <a:pt x="937" y="279"/>
                  </a:lnTo>
                  <a:lnTo>
                    <a:pt x="937" y="0"/>
                  </a:lnTo>
                  <a:lnTo>
                    <a:pt x="615" y="0"/>
                  </a:lnTo>
                  <a:lnTo>
                    <a:pt x="0" y="61"/>
                  </a:lnTo>
                  <a:lnTo>
                    <a:pt x="0" y="296"/>
                  </a:lnTo>
                  <a:lnTo>
                    <a:pt x="191" y="296"/>
                  </a:lnTo>
                  <a:lnTo>
                    <a:pt x="191" y="813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auto">
            <a:xfrm>
              <a:off x="1987" y="1308"/>
              <a:ext cx="591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125" y="409"/>
                </a:cxn>
                <a:cxn ang="0">
                  <a:pos x="125" y="196"/>
                </a:cxn>
                <a:cxn ang="0">
                  <a:pos x="44" y="133"/>
                </a:cxn>
                <a:cxn ang="0">
                  <a:pos x="714" y="133"/>
                </a:cxn>
                <a:cxn ang="0">
                  <a:pos x="714" y="0"/>
                </a:cxn>
                <a:cxn ang="0">
                  <a:pos x="0" y="0"/>
                </a:cxn>
              </a:cxnLst>
              <a:rect l="0" t="0" r="r" b="b"/>
              <a:pathLst>
                <a:path w="714" h="461">
                  <a:moveTo>
                    <a:pt x="0" y="0"/>
                  </a:moveTo>
                  <a:lnTo>
                    <a:pt x="0" y="461"/>
                  </a:lnTo>
                  <a:lnTo>
                    <a:pt x="125" y="409"/>
                  </a:lnTo>
                  <a:lnTo>
                    <a:pt x="125" y="196"/>
                  </a:lnTo>
                  <a:lnTo>
                    <a:pt x="44" y="133"/>
                  </a:lnTo>
                  <a:lnTo>
                    <a:pt x="714" y="133"/>
                  </a:lnTo>
                  <a:lnTo>
                    <a:pt x="7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>
              <a:off x="953" y="1308"/>
              <a:ext cx="1034" cy="1304"/>
            </a:xfrm>
            <a:custGeom>
              <a:avLst/>
              <a:gdLst/>
              <a:ahLst/>
              <a:cxnLst>
                <a:cxn ang="0">
                  <a:pos x="1248" y="461"/>
                </a:cxn>
                <a:cxn ang="0">
                  <a:pos x="1248" y="0"/>
                </a:cxn>
                <a:cxn ang="0">
                  <a:pos x="0" y="0"/>
                </a:cxn>
                <a:cxn ang="0">
                  <a:pos x="0" y="130"/>
                </a:cxn>
                <a:cxn ang="0">
                  <a:pos x="689" y="128"/>
                </a:cxn>
                <a:cxn ang="0">
                  <a:pos x="601" y="196"/>
                </a:cxn>
                <a:cxn ang="0">
                  <a:pos x="598" y="409"/>
                </a:cxn>
                <a:cxn ang="0">
                  <a:pos x="718" y="456"/>
                </a:cxn>
                <a:cxn ang="0">
                  <a:pos x="782" y="596"/>
                </a:cxn>
                <a:cxn ang="0">
                  <a:pos x="539" y="596"/>
                </a:cxn>
                <a:cxn ang="0">
                  <a:pos x="539" y="809"/>
                </a:cxn>
                <a:cxn ang="0">
                  <a:pos x="790" y="809"/>
                </a:cxn>
                <a:cxn ang="0">
                  <a:pos x="785" y="907"/>
                </a:cxn>
                <a:cxn ang="0">
                  <a:pos x="905" y="907"/>
                </a:cxn>
                <a:cxn ang="0">
                  <a:pos x="905" y="1123"/>
                </a:cxn>
                <a:cxn ang="0">
                  <a:pos x="753" y="1127"/>
                </a:cxn>
                <a:cxn ang="0">
                  <a:pos x="753" y="1346"/>
                </a:cxn>
                <a:cxn ang="0">
                  <a:pos x="539" y="1346"/>
                </a:cxn>
                <a:cxn ang="0">
                  <a:pos x="476" y="1451"/>
                </a:cxn>
                <a:cxn ang="0">
                  <a:pos x="280" y="1517"/>
                </a:cxn>
                <a:cxn ang="0">
                  <a:pos x="280" y="1694"/>
                </a:cxn>
                <a:cxn ang="0">
                  <a:pos x="1248" y="1686"/>
                </a:cxn>
                <a:cxn ang="0">
                  <a:pos x="1248" y="1346"/>
                </a:cxn>
                <a:cxn ang="0">
                  <a:pos x="1194" y="1346"/>
                </a:cxn>
                <a:cxn ang="0">
                  <a:pos x="1194" y="1127"/>
                </a:cxn>
                <a:cxn ang="0">
                  <a:pos x="1057" y="1130"/>
                </a:cxn>
                <a:cxn ang="0">
                  <a:pos x="1059" y="914"/>
                </a:cxn>
                <a:cxn ang="0">
                  <a:pos x="1177" y="907"/>
                </a:cxn>
                <a:cxn ang="0">
                  <a:pos x="1177" y="826"/>
                </a:cxn>
                <a:cxn ang="0">
                  <a:pos x="1248" y="826"/>
                </a:cxn>
                <a:cxn ang="0">
                  <a:pos x="1248" y="591"/>
                </a:cxn>
                <a:cxn ang="0">
                  <a:pos x="1177" y="598"/>
                </a:cxn>
                <a:cxn ang="0">
                  <a:pos x="1248" y="461"/>
                </a:cxn>
                <a:cxn ang="0">
                  <a:pos x="1248" y="461"/>
                </a:cxn>
              </a:cxnLst>
              <a:rect l="0" t="0" r="r" b="b"/>
              <a:pathLst>
                <a:path w="1248" h="1694">
                  <a:moveTo>
                    <a:pt x="1248" y="461"/>
                  </a:moveTo>
                  <a:lnTo>
                    <a:pt x="1248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689" y="128"/>
                  </a:lnTo>
                  <a:lnTo>
                    <a:pt x="601" y="196"/>
                  </a:lnTo>
                  <a:lnTo>
                    <a:pt x="598" y="409"/>
                  </a:lnTo>
                  <a:lnTo>
                    <a:pt x="718" y="456"/>
                  </a:lnTo>
                  <a:lnTo>
                    <a:pt x="782" y="596"/>
                  </a:lnTo>
                  <a:lnTo>
                    <a:pt x="539" y="596"/>
                  </a:lnTo>
                  <a:lnTo>
                    <a:pt x="539" y="809"/>
                  </a:lnTo>
                  <a:lnTo>
                    <a:pt x="790" y="809"/>
                  </a:lnTo>
                  <a:lnTo>
                    <a:pt x="785" y="907"/>
                  </a:lnTo>
                  <a:lnTo>
                    <a:pt x="905" y="907"/>
                  </a:lnTo>
                  <a:lnTo>
                    <a:pt x="905" y="1123"/>
                  </a:lnTo>
                  <a:lnTo>
                    <a:pt x="753" y="1127"/>
                  </a:lnTo>
                  <a:lnTo>
                    <a:pt x="753" y="1346"/>
                  </a:lnTo>
                  <a:lnTo>
                    <a:pt x="539" y="1346"/>
                  </a:lnTo>
                  <a:lnTo>
                    <a:pt x="476" y="1451"/>
                  </a:lnTo>
                  <a:lnTo>
                    <a:pt x="280" y="1517"/>
                  </a:lnTo>
                  <a:lnTo>
                    <a:pt x="280" y="1694"/>
                  </a:lnTo>
                  <a:lnTo>
                    <a:pt x="1248" y="1686"/>
                  </a:lnTo>
                  <a:lnTo>
                    <a:pt x="1248" y="1346"/>
                  </a:lnTo>
                  <a:lnTo>
                    <a:pt x="1194" y="1346"/>
                  </a:lnTo>
                  <a:lnTo>
                    <a:pt x="1194" y="1127"/>
                  </a:lnTo>
                  <a:lnTo>
                    <a:pt x="1057" y="1130"/>
                  </a:lnTo>
                  <a:lnTo>
                    <a:pt x="1059" y="914"/>
                  </a:lnTo>
                  <a:lnTo>
                    <a:pt x="1177" y="907"/>
                  </a:lnTo>
                  <a:lnTo>
                    <a:pt x="1177" y="826"/>
                  </a:lnTo>
                  <a:lnTo>
                    <a:pt x="1248" y="826"/>
                  </a:lnTo>
                  <a:lnTo>
                    <a:pt x="1248" y="591"/>
                  </a:lnTo>
                  <a:lnTo>
                    <a:pt x="1177" y="598"/>
                  </a:lnTo>
                  <a:lnTo>
                    <a:pt x="1248" y="461"/>
                  </a:lnTo>
                  <a:lnTo>
                    <a:pt x="1248" y="461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6" name="Rectangle 38"/>
            <p:cNvSpPr>
              <a:spLocks noChangeArrowheads="1"/>
            </p:cNvSpPr>
            <p:nvPr/>
          </p:nvSpPr>
          <p:spPr bwMode="auto">
            <a:xfrm>
              <a:off x="1181" y="1771"/>
              <a:ext cx="189" cy="155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7" name="Rectangle 39"/>
            <p:cNvSpPr>
              <a:spLocks noChangeArrowheads="1"/>
            </p:cNvSpPr>
            <p:nvPr/>
          </p:nvSpPr>
          <p:spPr bwMode="auto">
            <a:xfrm>
              <a:off x="1181" y="1793"/>
              <a:ext cx="189" cy="10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8" name="Rectangle 40"/>
            <p:cNvSpPr>
              <a:spLocks noChangeArrowheads="1"/>
            </p:cNvSpPr>
            <p:nvPr/>
          </p:nvSpPr>
          <p:spPr bwMode="auto">
            <a:xfrm>
              <a:off x="1181" y="1812"/>
              <a:ext cx="189" cy="72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9" name="Rectangle 41"/>
            <p:cNvSpPr>
              <a:spLocks noChangeArrowheads="1"/>
            </p:cNvSpPr>
            <p:nvPr/>
          </p:nvSpPr>
          <p:spPr bwMode="auto">
            <a:xfrm>
              <a:off x="1181" y="1829"/>
              <a:ext cx="189" cy="30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0" name="Rectangle 42"/>
            <p:cNvSpPr>
              <a:spLocks noChangeArrowheads="1"/>
            </p:cNvSpPr>
            <p:nvPr/>
          </p:nvSpPr>
          <p:spPr bwMode="auto">
            <a:xfrm>
              <a:off x="1034" y="1308"/>
              <a:ext cx="1489" cy="7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auto">
            <a:xfrm>
              <a:off x="1093" y="1308"/>
              <a:ext cx="1375" cy="78"/>
            </a:xfrm>
            <a:custGeom>
              <a:avLst/>
              <a:gdLst/>
              <a:ahLst/>
              <a:cxnLst>
                <a:cxn ang="0">
                  <a:pos x="1609" y="0"/>
                </a:cxn>
                <a:cxn ang="0">
                  <a:pos x="1503" y="0"/>
                </a:cxn>
                <a:cxn ang="0">
                  <a:pos x="1400" y="0"/>
                </a:cxn>
                <a:cxn ang="0">
                  <a:pos x="1297" y="0"/>
                </a:cxn>
                <a:cxn ang="0">
                  <a:pos x="1192" y="0"/>
                </a:cxn>
                <a:cxn ang="0">
                  <a:pos x="1089" y="0"/>
                </a:cxn>
                <a:cxn ang="0">
                  <a:pos x="986" y="0"/>
                </a:cxn>
                <a:cxn ang="0">
                  <a:pos x="880" y="0"/>
                </a:cxn>
                <a:cxn ang="0">
                  <a:pos x="777" y="0"/>
                </a:cxn>
                <a:cxn ang="0">
                  <a:pos x="674" y="0"/>
                </a:cxn>
                <a:cxn ang="0">
                  <a:pos x="569" y="0"/>
                </a:cxn>
                <a:cxn ang="0">
                  <a:pos x="466" y="0"/>
                </a:cxn>
                <a:cxn ang="0">
                  <a:pos x="363" y="0"/>
                </a:cxn>
                <a:cxn ang="0">
                  <a:pos x="260" y="0"/>
                </a:cxn>
                <a:cxn ang="0">
                  <a:pos x="155" y="0"/>
                </a:cxn>
                <a:cxn ang="0">
                  <a:pos x="52" y="0"/>
                </a:cxn>
                <a:cxn ang="0">
                  <a:pos x="0" y="25"/>
                </a:cxn>
                <a:cxn ang="0">
                  <a:pos x="0" y="76"/>
                </a:cxn>
                <a:cxn ang="0">
                  <a:pos x="52" y="101"/>
                </a:cxn>
                <a:cxn ang="0">
                  <a:pos x="155" y="101"/>
                </a:cxn>
                <a:cxn ang="0">
                  <a:pos x="260" y="101"/>
                </a:cxn>
                <a:cxn ang="0">
                  <a:pos x="363" y="101"/>
                </a:cxn>
                <a:cxn ang="0">
                  <a:pos x="466" y="101"/>
                </a:cxn>
                <a:cxn ang="0">
                  <a:pos x="569" y="101"/>
                </a:cxn>
                <a:cxn ang="0">
                  <a:pos x="674" y="101"/>
                </a:cxn>
                <a:cxn ang="0">
                  <a:pos x="777" y="101"/>
                </a:cxn>
                <a:cxn ang="0">
                  <a:pos x="880" y="101"/>
                </a:cxn>
                <a:cxn ang="0">
                  <a:pos x="986" y="101"/>
                </a:cxn>
                <a:cxn ang="0">
                  <a:pos x="1089" y="101"/>
                </a:cxn>
                <a:cxn ang="0">
                  <a:pos x="1192" y="101"/>
                </a:cxn>
                <a:cxn ang="0">
                  <a:pos x="1297" y="101"/>
                </a:cxn>
                <a:cxn ang="0">
                  <a:pos x="1400" y="101"/>
                </a:cxn>
                <a:cxn ang="0">
                  <a:pos x="1503" y="101"/>
                </a:cxn>
                <a:cxn ang="0">
                  <a:pos x="1609" y="101"/>
                </a:cxn>
                <a:cxn ang="0">
                  <a:pos x="1660" y="76"/>
                </a:cxn>
                <a:cxn ang="0">
                  <a:pos x="1660" y="25"/>
                </a:cxn>
              </a:cxnLst>
              <a:rect l="0" t="0" r="r" b="b"/>
              <a:pathLst>
                <a:path w="1660" h="101">
                  <a:moveTo>
                    <a:pt x="1660" y="0"/>
                  </a:moveTo>
                  <a:lnTo>
                    <a:pt x="1609" y="0"/>
                  </a:lnTo>
                  <a:lnTo>
                    <a:pt x="1557" y="0"/>
                  </a:lnTo>
                  <a:lnTo>
                    <a:pt x="1503" y="0"/>
                  </a:lnTo>
                  <a:lnTo>
                    <a:pt x="1452" y="0"/>
                  </a:lnTo>
                  <a:lnTo>
                    <a:pt x="1400" y="0"/>
                  </a:lnTo>
                  <a:lnTo>
                    <a:pt x="1349" y="0"/>
                  </a:lnTo>
                  <a:lnTo>
                    <a:pt x="1297" y="0"/>
                  </a:lnTo>
                  <a:lnTo>
                    <a:pt x="1246" y="0"/>
                  </a:lnTo>
                  <a:lnTo>
                    <a:pt x="1192" y="0"/>
                  </a:lnTo>
                  <a:lnTo>
                    <a:pt x="1140" y="0"/>
                  </a:lnTo>
                  <a:lnTo>
                    <a:pt x="1089" y="0"/>
                  </a:lnTo>
                  <a:lnTo>
                    <a:pt x="1037" y="0"/>
                  </a:lnTo>
                  <a:lnTo>
                    <a:pt x="986" y="0"/>
                  </a:lnTo>
                  <a:lnTo>
                    <a:pt x="932" y="0"/>
                  </a:lnTo>
                  <a:lnTo>
                    <a:pt x="880" y="0"/>
                  </a:lnTo>
                  <a:lnTo>
                    <a:pt x="829" y="0"/>
                  </a:lnTo>
                  <a:lnTo>
                    <a:pt x="777" y="0"/>
                  </a:lnTo>
                  <a:lnTo>
                    <a:pt x="726" y="0"/>
                  </a:lnTo>
                  <a:lnTo>
                    <a:pt x="674" y="0"/>
                  </a:lnTo>
                  <a:lnTo>
                    <a:pt x="621" y="0"/>
                  </a:lnTo>
                  <a:lnTo>
                    <a:pt x="569" y="0"/>
                  </a:lnTo>
                  <a:lnTo>
                    <a:pt x="518" y="0"/>
                  </a:lnTo>
                  <a:lnTo>
                    <a:pt x="466" y="0"/>
                  </a:lnTo>
                  <a:lnTo>
                    <a:pt x="415" y="0"/>
                  </a:lnTo>
                  <a:lnTo>
                    <a:pt x="363" y="0"/>
                  </a:lnTo>
                  <a:lnTo>
                    <a:pt x="312" y="0"/>
                  </a:lnTo>
                  <a:lnTo>
                    <a:pt x="260" y="0"/>
                  </a:lnTo>
                  <a:lnTo>
                    <a:pt x="206" y="0"/>
                  </a:lnTo>
                  <a:lnTo>
                    <a:pt x="155" y="0"/>
                  </a:lnTo>
                  <a:lnTo>
                    <a:pt x="103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52" y="101"/>
                  </a:lnTo>
                  <a:lnTo>
                    <a:pt x="103" y="101"/>
                  </a:lnTo>
                  <a:lnTo>
                    <a:pt x="155" y="101"/>
                  </a:lnTo>
                  <a:lnTo>
                    <a:pt x="206" y="101"/>
                  </a:lnTo>
                  <a:lnTo>
                    <a:pt x="260" y="101"/>
                  </a:lnTo>
                  <a:lnTo>
                    <a:pt x="312" y="101"/>
                  </a:lnTo>
                  <a:lnTo>
                    <a:pt x="363" y="101"/>
                  </a:lnTo>
                  <a:lnTo>
                    <a:pt x="415" y="101"/>
                  </a:lnTo>
                  <a:lnTo>
                    <a:pt x="466" y="101"/>
                  </a:lnTo>
                  <a:lnTo>
                    <a:pt x="518" y="101"/>
                  </a:lnTo>
                  <a:lnTo>
                    <a:pt x="569" y="101"/>
                  </a:lnTo>
                  <a:lnTo>
                    <a:pt x="621" y="101"/>
                  </a:lnTo>
                  <a:lnTo>
                    <a:pt x="674" y="101"/>
                  </a:lnTo>
                  <a:lnTo>
                    <a:pt x="726" y="101"/>
                  </a:lnTo>
                  <a:lnTo>
                    <a:pt x="777" y="101"/>
                  </a:lnTo>
                  <a:lnTo>
                    <a:pt x="829" y="101"/>
                  </a:lnTo>
                  <a:lnTo>
                    <a:pt x="880" y="101"/>
                  </a:lnTo>
                  <a:lnTo>
                    <a:pt x="932" y="101"/>
                  </a:lnTo>
                  <a:lnTo>
                    <a:pt x="986" y="101"/>
                  </a:lnTo>
                  <a:lnTo>
                    <a:pt x="1037" y="101"/>
                  </a:lnTo>
                  <a:lnTo>
                    <a:pt x="1089" y="101"/>
                  </a:lnTo>
                  <a:lnTo>
                    <a:pt x="1140" y="101"/>
                  </a:lnTo>
                  <a:lnTo>
                    <a:pt x="1192" y="101"/>
                  </a:lnTo>
                  <a:lnTo>
                    <a:pt x="1246" y="101"/>
                  </a:lnTo>
                  <a:lnTo>
                    <a:pt x="1297" y="101"/>
                  </a:lnTo>
                  <a:lnTo>
                    <a:pt x="1349" y="101"/>
                  </a:lnTo>
                  <a:lnTo>
                    <a:pt x="1400" y="101"/>
                  </a:lnTo>
                  <a:lnTo>
                    <a:pt x="1452" y="101"/>
                  </a:lnTo>
                  <a:lnTo>
                    <a:pt x="1503" y="101"/>
                  </a:lnTo>
                  <a:lnTo>
                    <a:pt x="1557" y="101"/>
                  </a:lnTo>
                  <a:lnTo>
                    <a:pt x="1609" y="101"/>
                  </a:lnTo>
                  <a:lnTo>
                    <a:pt x="1660" y="101"/>
                  </a:lnTo>
                  <a:lnTo>
                    <a:pt x="1660" y="76"/>
                  </a:lnTo>
                  <a:lnTo>
                    <a:pt x="1660" y="49"/>
                  </a:lnTo>
                  <a:lnTo>
                    <a:pt x="1660" y="25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rgbClr val="93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auto">
            <a:xfrm>
              <a:off x="1150" y="1308"/>
              <a:ext cx="1262" cy="78"/>
            </a:xfrm>
            <a:custGeom>
              <a:avLst/>
              <a:gdLst/>
              <a:ahLst/>
              <a:cxnLst>
                <a:cxn ang="0">
                  <a:pos x="1523" y="0"/>
                </a:cxn>
                <a:cxn ang="0">
                  <a:pos x="1427" y="0"/>
                </a:cxn>
                <a:cxn ang="0">
                  <a:pos x="1331" y="0"/>
                </a:cxn>
                <a:cxn ang="0">
                  <a:pos x="1238" y="0"/>
                </a:cxn>
                <a:cxn ang="0">
                  <a:pos x="1142" y="0"/>
                </a:cxn>
                <a:cxn ang="0">
                  <a:pos x="1047" y="0"/>
                </a:cxn>
                <a:cxn ang="0">
                  <a:pos x="951" y="0"/>
                </a:cxn>
                <a:cxn ang="0">
                  <a:pos x="856" y="0"/>
                </a:cxn>
                <a:cxn ang="0">
                  <a:pos x="762" y="0"/>
                </a:cxn>
                <a:cxn ang="0">
                  <a:pos x="667" y="0"/>
                </a:cxn>
                <a:cxn ang="0">
                  <a:pos x="571" y="0"/>
                </a:cxn>
                <a:cxn ang="0">
                  <a:pos x="476" y="0"/>
                </a:cxn>
                <a:cxn ang="0">
                  <a:pos x="380" y="0"/>
                </a:cxn>
                <a:cxn ang="0">
                  <a:pos x="284" y="0"/>
                </a:cxn>
                <a:cxn ang="0">
                  <a:pos x="191" y="0"/>
                </a:cxn>
                <a:cxn ang="0">
                  <a:pos x="95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95" y="101"/>
                </a:cxn>
                <a:cxn ang="0">
                  <a:pos x="191" y="101"/>
                </a:cxn>
                <a:cxn ang="0">
                  <a:pos x="284" y="101"/>
                </a:cxn>
                <a:cxn ang="0">
                  <a:pos x="380" y="101"/>
                </a:cxn>
                <a:cxn ang="0">
                  <a:pos x="476" y="101"/>
                </a:cxn>
                <a:cxn ang="0">
                  <a:pos x="571" y="101"/>
                </a:cxn>
                <a:cxn ang="0">
                  <a:pos x="667" y="101"/>
                </a:cxn>
                <a:cxn ang="0">
                  <a:pos x="762" y="101"/>
                </a:cxn>
                <a:cxn ang="0">
                  <a:pos x="856" y="101"/>
                </a:cxn>
                <a:cxn ang="0">
                  <a:pos x="951" y="101"/>
                </a:cxn>
                <a:cxn ang="0">
                  <a:pos x="1047" y="101"/>
                </a:cxn>
                <a:cxn ang="0">
                  <a:pos x="1142" y="101"/>
                </a:cxn>
                <a:cxn ang="0">
                  <a:pos x="1238" y="101"/>
                </a:cxn>
                <a:cxn ang="0">
                  <a:pos x="1331" y="101"/>
                </a:cxn>
                <a:cxn ang="0">
                  <a:pos x="1427" y="101"/>
                </a:cxn>
                <a:cxn ang="0">
                  <a:pos x="1523" y="101"/>
                </a:cxn>
                <a:cxn ang="0">
                  <a:pos x="1523" y="76"/>
                </a:cxn>
                <a:cxn ang="0">
                  <a:pos x="1523" y="49"/>
                </a:cxn>
                <a:cxn ang="0">
                  <a:pos x="1523" y="25"/>
                </a:cxn>
                <a:cxn ang="0">
                  <a:pos x="1523" y="0"/>
                </a:cxn>
              </a:cxnLst>
              <a:rect l="0" t="0" r="r" b="b"/>
              <a:pathLst>
                <a:path w="1523" h="101">
                  <a:moveTo>
                    <a:pt x="1523" y="0"/>
                  </a:moveTo>
                  <a:lnTo>
                    <a:pt x="1427" y="0"/>
                  </a:lnTo>
                  <a:lnTo>
                    <a:pt x="1331" y="0"/>
                  </a:lnTo>
                  <a:lnTo>
                    <a:pt x="1238" y="0"/>
                  </a:lnTo>
                  <a:lnTo>
                    <a:pt x="1142" y="0"/>
                  </a:lnTo>
                  <a:lnTo>
                    <a:pt x="1047" y="0"/>
                  </a:lnTo>
                  <a:lnTo>
                    <a:pt x="951" y="0"/>
                  </a:lnTo>
                  <a:lnTo>
                    <a:pt x="856" y="0"/>
                  </a:lnTo>
                  <a:lnTo>
                    <a:pt x="762" y="0"/>
                  </a:lnTo>
                  <a:lnTo>
                    <a:pt x="667" y="0"/>
                  </a:lnTo>
                  <a:lnTo>
                    <a:pt x="571" y="0"/>
                  </a:lnTo>
                  <a:lnTo>
                    <a:pt x="476" y="0"/>
                  </a:lnTo>
                  <a:lnTo>
                    <a:pt x="380" y="0"/>
                  </a:lnTo>
                  <a:lnTo>
                    <a:pt x="284" y="0"/>
                  </a:lnTo>
                  <a:lnTo>
                    <a:pt x="19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95" y="101"/>
                  </a:lnTo>
                  <a:lnTo>
                    <a:pt x="191" y="101"/>
                  </a:lnTo>
                  <a:lnTo>
                    <a:pt x="284" y="101"/>
                  </a:lnTo>
                  <a:lnTo>
                    <a:pt x="380" y="101"/>
                  </a:lnTo>
                  <a:lnTo>
                    <a:pt x="476" y="101"/>
                  </a:lnTo>
                  <a:lnTo>
                    <a:pt x="571" y="101"/>
                  </a:lnTo>
                  <a:lnTo>
                    <a:pt x="667" y="101"/>
                  </a:lnTo>
                  <a:lnTo>
                    <a:pt x="762" y="101"/>
                  </a:lnTo>
                  <a:lnTo>
                    <a:pt x="856" y="101"/>
                  </a:lnTo>
                  <a:lnTo>
                    <a:pt x="951" y="101"/>
                  </a:lnTo>
                  <a:lnTo>
                    <a:pt x="1047" y="101"/>
                  </a:lnTo>
                  <a:lnTo>
                    <a:pt x="1142" y="101"/>
                  </a:lnTo>
                  <a:lnTo>
                    <a:pt x="1238" y="101"/>
                  </a:lnTo>
                  <a:lnTo>
                    <a:pt x="1331" y="101"/>
                  </a:lnTo>
                  <a:lnTo>
                    <a:pt x="1427" y="101"/>
                  </a:lnTo>
                  <a:lnTo>
                    <a:pt x="1523" y="101"/>
                  </a:lnTo>
                  <a:lnTo>
                    <a:pt x="1523" y="76"/>
                  </a:lnTo>
                  <a:lnTo>
                    <a:pt x="1523" y="49"/>
                  </a:lnTo>
                  <a:lnTo>
                    <a:pt x="1523" y="25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3" name="Freeform 45"/>
            <p:cNvSpPr>
              <a:spLocks/>
            </p:cNvSpPr>
            <p:nvPr/>
          </p:nvSpPr>
          <p:spPr bwMode="auto">
            <a:xfrm>
              <a:off x="1209" y="1308"/>
              <a:ext cx="1146" cy="78"/>
            </a:xfrm>
            <a:custGeom>
              <a:avLst/>
              <a:gdLst/>
              <a:ahLst/>
              <a:cxnLst>
                <a:cxn ang="0">
                  <a:pos x="1383" y="0"/>
                </a:cxn>
                <a:cxn ang="0">
                  <a:pos x="1297" y="0"/>
                </a:cxn>
                <a:cxn ang="0">
                  <a:pos x="1211" y="0"/>
                </a:cxn>
                <a:cxn ang="0">
                  <a:pos x="1123" y="0"/>
                </a:cxn>
                <a:cxn ang="0">
                  <a:pos x="1037" y="0"/>
                </a:cxn>
                <a:cxn ang="0">
                  <a:pos x="951" y="0"/>
                </a:cxn>
                <a:cxn ang="0">
                  <a:pos x="865" y="0"/>
                </a:cxn>
                <a:cxn ang="0">
                  <a:pos x="777" y="0"/>
                </a:cxn>
                <a:cxn ang="0">
                  <a:pos x="691" y="0"/>
                </a:cxn>
                <a:cxn ang="0">
                  <a:pos x="606" y="0"/>
                </a:cxn>
                <a:cxn ang="0">
                  <a:pos x="520" y="0"/>
                </a:cxn>
                <a:cxn ang="0">
                  <a:pos x="431" y="0"/>
                </a:cxn>
                <a:cxn ang="0">
                  <a:pos x="346" y="0"/>
                </a:cxn>
                <a:cxn ang="0">
                  <a:pos x="260" y="0"/>
                </a:cxn>
                <a:cxn ang="0">
                  <a:pos x="174" y="0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86" y="101"/>
                </a:cxn>
                <a:cxn ang="0">
                  <a:pos x="174" y="101"/>
                </a:cxn>
                <a:cxn ang="0">
                  <a:pos x="260" y="101"/>
                </a:cxn>
                <a:cxn ang="0">
                  <a:pos x="346" y="101"/>
                </a:cxn>
                <a:cxn ang="0">
                  <a:pos x="431" y="101"/>
                </a:cxn>
                <a:cxn ang="0">
                  <a:pos x="520" y="101"/>
                </a:cxn>
                <a:cxn ang="0">
                  <a:pos x="606" y="101"/>
                </a:cxn>
                <a:cxn ang="0">
                  <a:pos x="691" y="101"/>
                </a:cxn>
                <a:cxn ang="0">
                  <a:pos x="777" y="101"/>
                </a:cxn>
                <a:cxn ang="0">
                  <a:pos x="865" y="101"/>
                </a:cxn>
                <a:cxn ang="0">
                  <a:pos x="951" y="101"/>
                </a:cxn>
                <a:cxn ang="0">
                  <a:pos x="1037" y="101"/>
                </a:cxn>
                <a:cxn ang="0">
                  <a:pos x="1123" y="101"/>
                </a:cxn>
                <a:cxn ang="0">
                  <a:pos x="1211" y="101"/>
                </a:cxn>
                <a:cxn ang="0">
                  <a:pos x="1297" y="101"/>
                </a:cxn>
                <a:cxn ang="0">
                  <a:pos x="1383" y="101"/>
                </a:cxn>
                <a:cxn ang="0">
                  <a:pos x="1383" y="76"/>
                </a:cxn>
                <a:cxn ang="0">
                  <a:pos x="1383" y="49"/>
                </a:cxn>
                <a:cxn ang="0">
                  <a:pos x="1383" y="25"/>
                </a:cxn>
                <a:cxn ang="0">
                  <a:pos x="1383" y="0"/>
                </a:cxn>
              </a:cxnLst>
              <a:rect l="0" t="0" r="r" b="b"/>
              <a:pathLst>
                <a:path w="1383" h="101">
                  <a:moveTo>
                    <a:pt x="1383" y="0"/>
                  </a:moveTo>
                  <a:lnTo>
                    <a:pt x="1297" y="0"/>
                  </a:lnTo>
                  <a:lnTo>
                    <a:pt x="1211" y="0"/>
                  </a:lnTo>
                  <a:lnTo>
                    <a:pt x="1123" y="0"/>
                  </a:lnTo>
                  <a:lnTo>
                    <a:pt x="1037" y="0"/>
                  </a:lnTo>
                  <a:lnTo>
                    <a:pt x="951" y="0"/>
                  </a:lnTo>
                  <a:lnTo>
                    <a:pt x="865" y="0"/>
                  </a:lnTo>
                  <a:lnTo>
                    <a:pt x="777" y="0"/>
                  </a:lnTo>
                  <a:lnTo>
                    <a:pt x="691" y="0"/>
                  </a:lnTo>
                  <a:lnTo>
                    <a:pt x="606" y="0"/>
                  </a:lnTo>
                  <a:lnTo>
                    <a:pt x="520" y="0"/>
                  </a:lnTo>
                  <a:lnTo>
                    <a:pt x="431" y="0"/>
                  </a:lnTo>
                  <a:lnTo>
                    <a:pt x="346" y="0"/>
                  </a:lnTo>
                  <a:lnTo>
                    <a:pt x="260" y="0"/>
                  </a:lnTo>
                  <a:lnTo>
                    <a:pt x="174" y="0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86" y="101"/>
                  </a:lnTo>
                  <a:lnTo>
                    <a:pt x="174" y="101"/>
                  </a:lnTo>
                  <a:lnTo>
                    <a:pt x="260" y="101"/>
                  </a:lnTo>
                  <a:lnTo>
                    <a:pt x="346" y="101"/>
                  </a:lnTo>
                  <a:lnTo>
                    <a:pt x="431" y="101"/>
                  </a:lnTo>
                  <a:lnTo>
                    <a:pt x="520" y="101"/>
                  </a:lnTo>
                  <a:lnTo>
                    <a:pt x="606" y="101"/>
                  </a:lnTo>
                  <a:lnTo>
                    <a:pt x="691" y="101"/>
                  </a:lnTo>
                  <a:lnTo>
                    <a:pt x="777" y="101"/>
                  </a:lnTo>
                  <a:lnTo>
                    <a:pt x="865" y="101"/>
                  </a:lnTo>
                  <a:lnTo>
                    <a:pt x="951" y="101"/>
                  </a:lnTo>
                  <a:lnTo>
                    <a:pt x="1037" y="101"/>
                  </a:lnTo>
                  <a:lnTo>
                    <a:pt x="1123" y="101"/>
                  </a:lnTo>
                  <a:lnTo>
                    <a:pt x="1211" y="101"/>
                  </a:lnTo>
                  <a:lnTo>
                    <a:pt x="1297" y="101"/>
                  </a:lnTo>
                  <a:lnTo>
                    <a:pt x="1383" y="101"/>
                  </a:lnTo>
                  <a:lnTo>
                    <a:pt x="1383" y="76"/>
                  </a:lnTo>
                  <a:lnTo>
                    <a:pt x="1383" y="49"/>
                  </a:lnTo>
                  <a:lnTo>
                    <a:pt x="1383" y="2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A5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4" name="Freeform 46"/>
            <p:cNvSpPr>
              <a:spLocks/>
            </p:cNvSpPr>
            <p:nvPr/>
          </p:nvSpPr>
          <p:spPr bwMode="auto">
            <a:xfrm>
              <a:off x="1266" y="1308"/>
              <a:ext cx="1031" cy="78"/>
            </a:xfrm>
            <a:custGeom>
              <a:avLst/>
              <a:gdLst/>
              <a:ahLst/>
              <a:cxnLst>
                <a:cxn ang="0">
                  <a:pos x="1245" y="0"/>
                </a:cxn>
                <a:cxn ang="0">
                  <a:pos x="1167" y="0"/>
                </a:cxn>
                <a:cxn ang="0">
                  <a:pos x="1091" y="0"/>
                </a:cxn>
                <a:cxn ang="0">
                  <a:pos x="1012" y="0"/>
                </a:cxn>
                <a:cxn ang="0">
                  <a:pos x="934" y="0"/>
                </a:cxn>
                <a:cxn ang="0">
                  <a:pos x="855" y="0"/>
                </a:cxn>
                <a:cxn ang="0">
                  <a:pos x="779" y="0"/>
                </a:cxn>
                <a:cxn ang="0">
                  <a:pos x="701" y="0"/>
                </a:cxn>
                <a:cxn ang="0">
                  <a:pos x="622" y="0"/>
                </a:cxn>
                <a:cxn ang="0">
                  <a:pos x="544" y="0"/>
                </a:cxn>
                <a:cxn ang="0">
                  <a:pos x="465" y="0"/>
                </a:cxn>
                <a:cxn ang="0">
                  <a:pos x="389" y="0"/>
                </a:cxn>
                <a:cxn ang="0">
                  <a:pos x="311" y="0"/>
                </a:cxn>
                <a:cxn ang="0">
                  <a:pos x="233" y="0"/>
                </a:cxn>
                <a:cxn ang="0">
                  <a:pos x="154" y="0"/>
                </a:cxn>
                <a:cxn ang="0">
                  <a:pos x="7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78" y="101"/>
                </a:cxn>
                <a:cxn ang="0">
                  <a:pos x="154" y="101"/>
                </a:cxn>
                <a:cxn ang="0">
                  <a:pos x="233" y="101"/>
                </a:cxn>
                <a:cxn ang="0">
                  <a:pos x="311" y="101"/>
                </a:cxn>
                <a:cxn ang="0">
                  <a:pos x="389" y="101"/>
                </a:cxn>
                <a:cxn ang="0">
                  <a:pos x="465" y="101"/>
                </a:cxn>
                <a:cxn ang="0">
                  <a:pos x="544" y="101"/>
                </a:cxn>
                <a:cxn ang="0">
                  <a:pos x="622" y="101"/>
                </a:cxn>
                <a:cxn ang="0">
                  <a:pos x="701" y="101"/>
                </a:cxn>
                <a:cxn ang="0">
                  <a:pos x="779" y="101"/>
                </a:cxn>
                <a:cxn ang="0">
                  <a:pos x="855" y="101"/>
                </a:cxn>
                <a:cxn ang="0">
                  <a:pos x="934" y="101"/>
                </a:cxn>
                <a:cxn ang="0">
                  <a:pos x="1012" y="101"/>
                </a:cxn>
                <a:cxn ang="0">
                  <a:pos x="1091" y="101"/>
                </a:cxn>
                <a:cxn ang="0">
                  <a:pos x="1167" y="101"/>
                </a:cxn>
                <a:cxn ang="0">
                  <a:pos x="1245" y="101"/>
                </a:cxn>
                <a:cxn ang="0">
                  <a:pos x="1245" y="76"/>
                </a:cxn>
                <a:cxn ang="0">
                  <a:pos x="1245" y="49"/>
                </a:cxn>
                <a:cxn ang="0">
                  <a:pos x="1245" y="25"/>
                </a:cxn>
                <a:cxn ang="0">
                  <a:pos x="1245" y="0"/>
                </a:cxn>
              </a:cxnLst>
              <a:rect l="0" t="0" r="r" b="b"/>
              <a:pathLst>
                <a:path w="1245" h="101">
                  <a:moveTo>
                    <a:pt x="1245" y="0"/>
                  </a:moveTo>
                  <a:lnTo>
                    <a:pt x="1167" y="0"/>
                  </a:lnTo>
                  <a:lnTo>
                    <a:pt x="1091" y="0"/>
                  </a:lnTo>
                  <a:lnTo>
                    <a:pt x="1012" y="0"/>
                  </a:lnTo>
                  <a:lnTo>
                    <a:pt x="934" y="0"/>
                  </a:lnTo>
                  <a:lnTo>
                    <a:pt x="855" y="0"/>
                  </a:lnTo>
                  <a:lnTo>
                    <a:pt x="779" y="0"/>
                  </a:lnTo>
                  <a:lnTo>
                    <a:pt x="701" y="0"/>
                  </a:lnTo>
                  <a:lnTo>
                    <a:pt x="622" y="0"/>
                  </a:lnTo>
                  <a:lnTo>
                    <a:pt x="544" y="0"/>
                  </a:lnTo>
                  <a:lnTo>
                    <a:pt x="465" y="0"/>
                  </a:lnTo>
                  <a:lnTo>
                    <a:pt x="389" y="0"/>
                  </a:lnTo>
                  <a:lnTo>
                    <a:pt x="311" y="0"/>
                  </a:lnTo>
                  <a:lnTo>
                    <a:pt x="233" y="0"/>
                  </a:lnTo>
                  <a:lnTo>
                    <a:pt x="154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78" y="101"/>
                  </a:lnTo>
                  <a:lnTo>
                    <a:pt x="154" y="101"/>
                  </a:lnTo>
                  <a:lnTo>
                    <a:pt x="233" y="101"/>
                  </a:lnTo>
                  <a:lnTo>
                    <a:pt x="311" y="101"/>
                  </a:lnTo>
                  <a:lnTo>
                    <a:pt x="389" y="101"/>
                  </a:lnTo>
                  <a:lnTo>
                    <a:pt x="465" y="101"/>
                  </a:lnTo>
                  <a:lnTo>
                    <a:pt x="544" y="101"/>
                  </a:lnTo>
                  <a:lnTo>
                    <a:pt x="622" y="101"/>
                  </a:lnTo>
                  <a:lnTo>
                    <a:pt x="701" y="101"/>
                  </a:lnTo>
                  <a:lnTo>
                    <a:pt x="779" y="101"/>
                  </a:lnTo>
                  <a:lnTo>
                    <a:pt x="855" y="101"/>
                  </a:lnTo>
                  <a:lnTo>
                    <a:pt x="934" y="101"/>
                  </a:lnTo>
                  <a:lnTo>
                    <a:pt x="1012" y="101"/>
                  </a:lnTo>
                  <a:lnTo>
                    <a:pt x="1091" y="101"/>
                  </a:lnTo>
                  <a:lnTo>
                    <a:pt x="1167" y="101"/>
                  </a:lnTo>
                  <a:lnTo>
                    <a:pt x="1245" y="101"/>
                  </a:lnTo>
                  <a:lnTo>
                    <a:pt x="1245" y="76"/>
                  </a:lnTo>
                  <a:lnTo>
                    <a:pt x="1245" y="49"/>
                  </a:lnTo>
                  <a:lnTo>
                    <a:pt x="1245" y="25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AD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5" name="Freeform 47"/>
            <p:cNvSpPr>
              <a:spLocks/>
            </p:cNvSpPr>
            <p:nvPr/>
          </p:nvSpPr>
          <p:spPr bwMode="auto">
            <a:xfrm>
              <a:off x="1325" y="1308"/>
              <a:ext cx="916" cy="78"/>
            </a:xfrm>
            <a:custGeom>
              <a:avLst/>
              <a:gdLst/>
              <a:ahLst/>
              <a:cxnLst>
                <a:cxn ang="0">
                  <a:pos x="1106" y="0"/>
                </a:cxn>
                <a:cxn ang="0">
                  <a:pos x="1037" y="0"/>
                </a:cxn>
                <a:cxn ang="0">
                  <a:pos x="968" y="0"/>
                </a:cxn>
                <a:cxn ang="0">
                  <a:pos x="900" y="0"/>
                </a:cxn>
                <a:cxn ang="0">
                  <a:pos x="828" y="0"/>
                </a:cxn>
                <a:cxn ang="0">
                  <a:pos x="760" y="0"/>
                </a:cxn>
                <a:cxn ang="0">
                  <a:pos x="691" y="0"/>
                </a:cxn>
                <a:cxn ang="0">
                  <a:pos x="623" y="0"/>
                </a:cxn>
                <a:cxn ang="0">
                  <a:pos x="554" y="0"/>
                </a:cxn>
                <a:cxn ang="0">
                  <a:pos x="483" y="0"/>
                </a:cxn>
                <a:cxn ang="0">
                  <a:pos x="414" y="0"/>
                </a:cxn>
                <a:cxn ang="0">
                  <a:pos x="345" y="0"/>
                </a:cxn>
                <a:cxn ang="0">
                  <a:pos x="277" y="0"/>
                </a:cxn>
                <a:cxn ang="0">
                  <a:pos x="206" y="0"/>
                </a:cxn>
                <a:cxn ang="0">
                  <a:pos x="137" y="0"/>
                </a:cxn>
                <a:cxn ang="0">
                  <a:pos x="6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68" y="101"/>
                </a:cxn>
                <a:cxn ang="0">
                  <a:pos x="137" y="101"/>
                </a:cxn>
                <a:cxn ang="0">
                  <a:pos x="206" y="101"/>
                </a:cxn>
                <a:cxn ang="0">
                  <a:pos x="277" y="101"/>
                </a:cxn>
                <a:cxn ang="0">
                  <a:pos x="345" y="101"/>
                </a:cxn>
                <a:cxn ang="0">
                  <a:pos x="414" y="101"/>
                </a:cxn>
                <a:cxn ang="0">
                  <a:pos x="483" y="101"/>
                </a:cxn>
                <a:cxn ang="0">
                  <a:pos x="554" y="101"/>
                </a:cxn>
                <a:cxn ang="0">
                  <a:pos x="623" y="101"/>
                </a:cxn>
                <a:cxn ang="0">
                  <a:pos x="691" y="101"/>
                </a:cxn>
                <a:cxn ang="0">
                  <a:pos x="760" y="101"/>
                </a:cxn>
                <a:cxn ang="0">
                  <a:pos x="828" y="101"/>
                </a:cxn>
                <a:cxn ang="0">
                  <a:pos x="900" y="101"/>
                </a:cxn>
                <a:cxn ang="0">
                  <a:pos x="968" y="101"/>
                </a:cxn>
                <a:cxn ang="0">
                  <a:pos x="1037" y="101"/>
                </a:cxn>
                <a:cxn ang="0">
                  <a:pos x="1106" y="101"/>
                </a:cxn>
                <a:cxn ang="0">
                  <a:pos x="1106" y="76"/>
                </a:cxn>
                <a:cxn ang="0">
                  <a:pos x="1106" y="49"/>
                </a:cxn>
                <a:cxn ang="0">
                  <a:pos x="1106" y="25"/>
                </a:cxn>
                <a:cxn ang="0">
                  <a:pos x="1106" y="0"/>
                </a:cxn>
              </a:cxnLst>
              <a:rect l="0" t="0" r="r" b="b"/>
              <a:pathLst>
                <a:path w="1106" h="101">
                  <a:moveTo>
                    <a:pt x="1106" y="0"/>
                  </a:moveTo>
                  <a:lnTo>
                    <a:pt x="1037" y="0"/>
                  </a:lnTo>
                  <a:lnTo>
                    <a:pt x="968" y="0"/>
                  </a:lnTo>
                  <a:lnTo>
                    <a:pt x="900" y="0"/>
                  </a:lnTo>
                  <a:lnTo>
                    <a:pt x="828" y="0"/>
                  </a:lnTo>
                  <a:lnTo>
                    <a:pt x="760" y="0"/>
                  </a:lnTo>
                  <a:lnTo>
                    <a:pt x="691" y="0"/>
                  </a:lnTo>
                  <a:lnTo>
                    <a:pt x="623" y="0"/>
                  </a:lnTo>
                  <a:lnTo>
                    <a:pt x="554" y="0"/>
                  </a:lnTo>
                  <a:lnTo>
                    <a:pt x="483" y="0"/>
                  </a:lnTo>
                  <a:lnTo>
                    <a:pt x="414" y="0"/>
                  </a:lnTo>
                  <a:lnTo>
                    <a:pt x="345" y="0"/>
                  </a:lnTo>
                  <a:lnTo>
                    <a:pt x="277" y="0"/>
                  </a:lnTo>
                  <a:lnTo>
                    <a:pt x="206" y="0"/>
                  </a:lnTo>
                  <a:lnTo>
                    <a:pt x="137" y="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68" y="101"/>
                  </a:lnTo>
                  <a:lnTo>
                    <a:pt x="137" y="101"/>
                  </a:lnTo>
                  <a:lnTo>
                    <a:pt x="206" y="101"/>
                  </a:lnTo>
                  <a:lnTo>
                    <a:pt x="277" y="101"/>
                  </a:lnTo>
                  <a:lnTo>
                    <a:pt x="345" y="101"/>
                  </a:lnTo>
                  <a:lnTo>
                    <a:pt x="414" y="101"/>
                  </a:lnTo>
                  <a:lnTo>
                    <a:pt x="483" y="101"/>
                  </a:lnTo>
                  <a:lnTo>
                    <a:pt x="554" y="101"/>
                  </a:lnTo>
                  <a:lnTo>
                    <a:pt x="623" y="101"/>
                  </a:lnTo>
                  <a:lnTo>
                    <a:pt x="691" y="101"/>
                  </a:lnTo>
                  <a:lnTo>
                    <a:pt x="760" y="101"/>
                  </a:lnTo>
                  <a:lnTo>
                    <a:pt x="828" y="101"/>
                  </a:lnTo>
                  <a:lnTo>
                    <a:pt x="900" y="101"/>
                  </a:lnTo>
                  <a:lnTo>
                    <a:pt x="968" y="101"/>
                  </a:lnTo>
                  <a:lnTo>
                    <a:pt x="1037" y="101"/>
                  </a:lnTo>
                  <a:lnTo>
                    <a:pt x="1106" y="101"/>
                  </a:lnTo>
                  <a:lnTo>
                    <a:pt x="1106" y="76"/>
                  </a:lnTo>
                  <a:lnTo>
                    <a:pt x="1106" y="49"/>
                  </a:lnTo>
                  <a:lnTo>
                    <a:pt x="1106" y="25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B77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6" name="Freeform 48"/>
            <p:cNvSpPr>
              <a:spLocks/>
            </p:cNvSpPr>
            <p:nvPr/>
          </p:nvSpPr>
          <p:spPr bwMode="auto">
            <a:xfrm>
              <a:off x="1381" y="1308"/>
              <a:ext cx="803" cy="78"/>
            </a:xfrm>
            <a:custGeom>
              <a:avLst/>
              <a:gdLst/>
              <a:ahLst/>
              <a:cxnLst>
                <a:cxn ang="0">
                  <a:pos x="969" y="0"/>
                </a:cxn>
                <a:cxn ang="0">
                  <a:pos x="908" y="0"/>
                </a:cxn>
                <a:cxn ang="0">
                  <a:pos x="849" y="0"/>
                </a:cxn>
                <a:cxn ang="0">
                  <a:pos x="787" y="0"/>
                </a:cxn>
                <a:cxn ang="0">
                  <a:pos x="729" y="0"/>
                </a:cxn>
                <a:cxn ang="0">
                  <a:pos x="667" y="0"/>
                </a:cxn>
                <a:cxn ang="0">
                  <a:pos x="606" y="0"/>
                </a:cxn>
                <a:cxn ang="0">
                  <a:pos x="547" y="0"/>
                </a:cxn>
                <a:cxn ang="0">
                  <a:pos x="486" y="0"/>
                </a:cxn>
                <a:cxn ang="0">
                  <a:pos x="425" y="0"/>
                </a:cxn>
                <a:cxn ang="0">
                  <a:pos x="363" y="0"/>
                </a:cxn>
                <a:cxn ang="0">
                  <a:pos x="304" y="0"/>
                </a:cxn>
                <a:cxn ang="0">
                  <a:pos x="243" y="0"/>
                </a:cxn>
                <a:cxn ang="0">
                  <a:pos x="182" y="0"/>
                </a:cxn>
                <a:cxn ang="0">
                  <a:pos x="121" y="0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62" y="101"/>
                </a:cxn>
                <a:cxn ang="0">
                  <a:pos x="121" y="101"/>
                </a:cxn>
                <a:cxn ang="0">
                  <a:pos x="182" y="101"/>
                </a:cxn>
                <a:cxn ang="0">
                  <a:pos x="243" y="101"/>
                </a:cxn>
                <a:cxn ang="0">
                  <a:pos x="304" y="101"/>
                </a:cxn>
                <a:cxn ang="0">
                  <a:pos x="363" y="101"/>
                </a:cxn>
                <a:cxn ang="0">
                  <a:pos x="425" y="101"/>
                </a:cxn>
                <a:cxn ang="0">
                  <a:pos x="486" y="101"/>
                </a:cxn>
                <a:cxn ang="0">
                  <a:pos x="547" y="101"/>
                </a:cxn>
                <a:cxn ang="0">
                  <a:pos x="606" y="101"/>
                </a:cxn>
                <a:cxn ang="0">
                  <a:pos x="667" y="101"/>
                </a:cxn>
                <a:cxn ang="0">
                  <a:pos x="729" y="101"/>
                </a:cxn>
                <a:cxn ang="0">
                  <a:pos x="787" y="101"/>
                </a:cxn>
                <a:cxn ang="0">
                  <a:pos x="849" y="101"/>
                </a:cxn>
                <a:cxn ang="0">
                  <a:pos x="908" y="101"/>
                </a:cxn>
                <a:cxn ang="0">
                  <a:pos x="969" y="101"/>
                </a:cxn>
                <a:cxn ang="0">
                  <a:pos x="969" y="76"/>
                </a:cxn>
                <a:cxn ang="0">
                  <a:pos x="969" y="49"/>
                </a:cxn>
                <a:cxn ang="0">
                  <a:pos x="969" y="25"/>
                </a:cxn>
                <a:cxn ang="0">
                  <a:pos x="969" y="0"/>
                </a:cxn>
              </a:cxnLst>
              <a:rect l="0" t="0" r="r" b="b"/>
              <a:pathLst>
                <a:path w="969" h="101">
                  <a:moveTo>
                    <a:pt x="969" y="0"/>
                  </a:moveTo>
                  <a:lnTo>
                    <a:pt x="908" y="0"/>
                  </a:lnTo>
                  <a:lnTo>
                    <a:pt x="849" y="0"/>
                  </a:lnTo>
                  <a:lnTo>
                    <a:pt x="787" y="0"/>
                  </a:lnTo>
                  <a:lnTo>
                    <a:pt x="729" y="0"/>
                  </a:lnTo>
                  <a:lnTo>
                    <a:pt x="667" y="0"/>
                  </a:lnTo>
                  <a:lnTo>
                    <a:pt x="606" y="0"/>
                  </a:lnTo>
                  <a:lnTo>
                    <a:pt x="547" y="0"/>
                  </a:lnTo>
                  <a:lnTo>
                    <a:pt x="486" y="0"/>
                  </a:lnTo>
                  <a:lnTo>
                    <a:pt x="425" y="0"/>
                  </a:lnTo>
                  <a:lnTo>
                    <a:pt x="363" y="0"/>
                  </a:lnTo>
                  <a:lnTo>
                    <a:pt x="304" y="0"/>
                  </a:lnTo>
                  <a:lnTo>
                    <a:pt x="243" y="0"/>
                  </a:lnTo>
                  <a:lnTo>
                    <a:pt x="182" y="0"/>
                  </a:lnTo>
                  <a:lnTo>
                    <a:pt x="121" y="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62" y="101"/>
                  </a:lnTo>
                  <a:lnTo>
                    <a:pt x="121" y="101"/>
                  </a:lnTo>
                  <a:lnTo>
                    <a:pt x="182" y="101"/>
                  </a:lnTo>
                  <a:lnTo>
                    <a:pt x="243" y="101"/>
                  </a:lnTo>
                  <a:lnTo>
                    <a:pt x="304" y="101"/>
                  </a:lnTo>
                  <a:lnTo>
                    <a:pt x="363" y="101"/>
                  </a:lnTo>
                  <a:lnTo>
                    <a:pt x="425" y="101"/>
                  </a:lnTo>
                  <a:lnTo>
                    <a:pt x="486" y="101"/>
                  </a:lnTo>
                  <a:lnTo>
                    <a:pt x="547" y="101"/>
                  </a:lnTo>
                  <a:lnTo>
                    <a:pt x="606" y="101"/>
                  </a:lnTo>
                  <a:lnTo>
                    <a:pt x="667" y="101"/>
                  </a:lnTo>
                  <a:lnTo>
                    <a:pt x="729" y="101"/>
                  </a:lnTo>
                  <a:lnTo>
                    <a:pt x="787" y="101"/>
                  </a:lnTo>
                  <a:lnTo>
                    <a:pt x="849" y="101"/>
                  </a:lnTo>
                  <a:lnTo>
                    <a:pt x="908" y="101"/>
                  </a:lnTo>
                  <a:lnTo>
                    <a:pt x="969" y="101"/>
                  </a:lnTo>
                  <a:lnTo>
                    <a:pt x="969" y="76"/>
                  </a:lnTo>
                  <a:lnTo>
                    <a:pt x="969" y="49"/>
                  </a:lnTo>
                  <a:lnTo>
                    <a:pt x="969" y="25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BF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7" name="Freeform 49"/>
            <p:cNvSpPr>
              <a:spLocks/>
            </p:cNvSpPr>
            <p:nvPr/>
          </p:nvSpPr>
          <p:spPr bwMode="auto">
            <a:xfrm>
              <a:off x="1440" y="1308"/>
              <a:ext cx="687" cy="78"/>
            </a:xfrm>
            <a:custGeom>
              <a:avLst/>
              <a:gdLst/>
              <a:ahLst/>
              <a:cxnLst>
                <a:cxn ang="0">
                  <a:pos x="829" y="0"/>
                </a:cxn>
                <a:cxn ang="0">
                  <a:pos x="778" y="0"/>
                </a:cxn>
                <a:cxn ang="0">
                  <a:pos x="726" y="0"/>
                </a:cxn>
                <a:cxn ang="0">
                  <a:pos x="675" y="0"/>
                </a:cxn>
                <a:cxn ang="0">
                  <a:pos x="621" y="0"/>
                </a:cxn>
                <a:cxn ang="0">
                  <a:pos x="569" y="0"/>
                </a:cxn>
                <a:cxn ang="0">
                  <a:pos x="518" y="0"/>
                </a:cxn>
                <a:cxn ang="0">
                  <a:pos x="466" y="0"/>
                </a:cxn>
                <a:cxn ang="0">
                  <a:pos x="415" y="0"/>
                </a:cxn>
                <a:cxn ang="0">
                  <a:pos x="363" y="0"/>
                </a:cxn>
                <a:cxn ang="0">
                  <a:pos x="312" y="0"/>
                </a:cxn>
                <a:cxn ang="0">
                  <a:pos x="260" y="0"/>
                </a:cxn>
                <a:cxn ang="0">
                  <a:pos x="209" y="0"/>
                </a:cxn>
                <a:cxn ang="0">
                  <a:pos x="155" y="0"/>
                </a:cxn>
                <a:cxn ang="0">
                  <a:pos x="103" y="0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52" y="101"/>
                </a:cxn>
                <a:cxn ang="0">
                  <a:pos x="103" y="101"/>
                </a:cxn>
                <a:cxn ang="0">
                  <a:pos x="155" y="101"/>
                </a:cxn>
                <a:cxn ang="0">
                  <a:pos x="209" y="101"/>
                </a:cxn>
                <a:cxn ang="0">
                  <a:pos x="260" y="101"/>
                </a:cxn>
                <a:cxn ang="0">
                  <a:pos x="312" y="101"/>
                </a:cxn>
                <a:cxn ang="0">
                  <a:pos x="363" y="101"/>
                </a:cxn>
                <a:cxn ang="0">
                  <a:pos x="415" y="101"/>
                </a:cxn>
                <a:cxn ang="0">
                  <a:pos x="466" y="101"/>
                </a:cxn>
                <a:cxn ang="0">
                  <a:pos x="518" y="101"/>
                </a:cxn>
                <a:cxn ang="0">
                  <a:pos x="569" y="101"/>
                </a:cxn>
                <a:cxn ang="0">
                  <a:pos x="621" y="101"/>
                </a:cxn>
                <a:cxn ang="0">
                  <a:pos x="675" y="101"/>
                </a:cxn>
                <a:cxn ang="0">
                  <a:pos x="726" y="101"/>
                </a:cxn>
                <a:cxn ang="0">
                  <a:pos x="778" y="101"/>
                </a:cxn>
                <a:cxn ang="0">
                  <a:pos x="829" y="101"/>
                </a:cxn>
                <a:cxn ang="0">
                  <a:pos x="829" y="76"/>
                </a:cxn>
                <a:cxn ang="0">
                  <a:pos x="829" y="49"/>
                </a:cxn>
                <a:cxn ang="0">
                  <a:pos x="829" y="25"/>
                </a:cxn>
                <a:cxn ang="0">
                  <a:pos x="829" y="0"/>
                </a:cxn>
              </a:cxnLst>
              <a:rect l="0" t="0" r="r" b="b"/>
              <a:pathLst>
                <a:path w="829" h="101">
                  <a:moveTo>
                    <a:pt x="829" y="0"/>
                  </a:moveTo>
                  <a:lnTo>
                    <a:pt x="778" y="0"/>
                  </a:lnTo>
                  <a:lnTo>
                    <a:pt x="726" y="0"/>
                  </a:lnTo>
                  <a:lnTo>
                    <a:pt x="675" y="0"/>
                  </a:lnTo>
                  <a:lnTo>
                    <a:pt x="621" y="0"/>
                  </a:lnTo>
                  <a:lnTo>
                    <a:pt x="569" y="0"/>
                  </a:lnTo>
                  <a:lnTo>
                    <a:pt x="518" y="0"/>
                  </a:lnTo>
                  <a:lnTo>
                    <a:pt x="466" y="0"/>
                  </a:lnTo>
                  <a:lnTo>
                    <a:pt x="415" y="0"/>
                  </a:lnTo>
                  <a:lnTo>
                    <a:pt x="363" y="0"/>
                  </a:lnTo>
                  <a:lnTo>
                    <a:pt x="312" y="0"/>
                  </a:lnTo>
                  <a:lnTo>
                    <a:pt x="260" y="0"/>
                  </a:lnTo>
                  <a:lnTo>
                    <a:pt x="209" y="0"/>
                  </a:lnTo>
                  <a:lnTo>
                    <a:pt x="155" y="0"/>
                  </a:lnTo>
                  <a:lnTo>
                    <a:pt x="103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52" y="101"/>
                  </a:lnTo>
                  <a:lnTo>
                    <a:pt x="103" y="101"/>
                  </a:lnTo>
                  <a:lnTo>
                    <a:pt x="155" y="101"/>
                  </a:lnTo>
                  <a:lnTo>
                    <a:pt x="209" y="101"/>
                  </a:lnTo>
                  <a:lnTo>
                    <a:pt x="260" y="101"/>
                  </a:lnTo>
                  <a:lnTo>
                    <a:pt x="312" y="101"/>
                  </a:lnTo>
                  <a:lnTo>
                    <a:pt x="363" y="101"/>
                  </a:lnTo>
                  <a:lnTo>
                    <a:pt x="415" y="101"/>
                  </a:lnTo>
                  <a:lnTo>
                    <a:pt x="466" y="101"/>
                  </a:lnTo>
                  <a:lnTo>
                    <a:pt x="518" y="101"/>
                  </a:lnTo>
                  <a:lnTo>
                    <a:pt x="569" y="101"/>
                  </a:lnTo>
                  <a:lnTo>
                    <a:pt x="621" y="101"/>
                  </a:lnTo>
                  <a:lnTo>
                    <a:pt x="675" y="101"/>
                  </a:lnTo>
                  <a:lnTo>
                    <a:pt x="726" y="101"/>
                  </a:lnTo>
                  <a:lnTo>
                    <a:pt x="778" y="101"/>
                  </a:lnTo>
                  <a:lnTo>
                    <a:pt x="829" y="101"/>
                  </a:lnTo>
                  <a:lnTo>
                    <a:pt x="829" y="76"/>
                  </a:lnTo>
                  <a:lnTo>
                    <a:pt x="829" y="49"/>
                  </a:lnTo>
                  <a:lnTo>
                    <a:pt x="829" y="25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C9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8" name="Freeform 50"/>
            <p:cNvSpPr>
              <a:spLocks/>
            </p:cNvSpPr>
            <p:nvPr/>
          </p:nvSpPr>
          <p:spPr bwMode="auto">
            <a:xfrm>
              <a:off x="1497" y="1308"/>
              <a:ext cx="573" cy="78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647" y="0"/>
                </a:cxn>
                <a:cxn ang="0">
                  <a:pos x="606" y="0"/>
                </a:cxn>
                <a:cxn ang="0">
                  <a:pos x="562" y="0"/>
                </a:cxn>
                <a:cxn ang="0">
                  <a:pos x="520" y="0"/>
                </a:cxn>
                <a:cxn ang="0">
                  <a:pos x="476" y="0"/>
                </a:cxn>
                <a:cxn ang="0">
                  <a:pos x="432" y="0"/>
                </a:cxn>
                <a:cxn ang="0">
                  <a:pos x="390" y="0"/>
                </a:cxn>
                <a:cxn ang="0">
                  <a:pos x="346" y="0"/>
                </a:cxn>
                <a:cxn ang="0">
                  <a:pos x="302" y="0"/>
                </a:cxn>
                <a:cxn ang="0">
                  <a:pos x="260" y="0"/>
                </a:cxn>
                <a:cxn ang="0">
                  <a:pos x="216" y="0"/>
                </a:cxn>
                <a:cxn ang="0">
                  <a:pos x="174" y="0"/>
                </a:cxn>
                <a:cxn ang="0">
                  <a:pos x="130" y="0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44" y="101"/>
                </a:cxn>
                <a:cxn ang="0">
                  <a:pos x="86" y="101"/>
                </a:cxn>
                <a:cxn ang="0">
                  <a:pos x="130" y="101"/>
                </a:cxn>
                <a:cxn ang="0">
                  <a:pos x="174" y="101"/>
                </a:cxn>
                <a:cxn ang="0">
                  <a:pos x="216" y="101"/>
                </a:cxn>
                <a:cxn ang="0">
                  <a:pos x="260" y="101"/>
                </a:cxn>
                <a:cxn ang="0">
                  <a:pos x="302" y="101"/>
                </a:cxn>
                <a:cxn ang="0">
                  <a:pos x="346" y="101"/>
                </a:cxn>
                <a:cxn ang="0">
                  <a:pos x="390" y="101"/>
                </a:cxn>
                <a:cxn ang="0">
                  <a:pos x="432" y="101"/>
                </a:cxn>
                <a:cxn ang="0">
                  <a:pos x="476" y="101"/>
                </a:cxn>
                <a:cxn ang="0">
                  <a:pos x="520" y="101"/>
                </a:cxn>
                <a:cxn ang="0">
                  <a:pos x="562" y="101"/>
                </a:cxn>
                <a:cxn ang="0">
                  <a:pos x="606" y="101"/>
                </a:cxn>
                <a:cxn ang="0">
                  <a:pos x="647" y="101"/>
                </a:cxn>
                <a:cxn ang="0">
                  <a:pos x="692" y="101"/>
                </a:cxn>
                <a:cxn ang="0">
                  <a:pos x="692" y="76"/>
                </a:cxn>
                <a:cxn ang="0">
                  <a:pos x="692" y="49"/>
                </a:cxn>
                <a:cxn ang="0">
                  <a:pos x="692" y="25"/>
                </a:cxn>
                <a:cxn ang="0">
                  <a:pos x="692" y="0"/>
                </a:cxn>
              </a:cxnLst>
              <a:rect l="0" t="0" r="r" b="b"/>
              <a:pathLst>
                <a:path w="692" h="101">
                  <a:moveTo>
                    <a:pt x="692" y="0"/>
                  </a:moveTo>
                  <a:lnTo>
                    <a:pt x="647" y="0"/>
                  </a:lnTo>
                  <a:lnTo>
                    <a:pt x="606" y="0"/>
                  </a:lnTo>
                  <a:lnTo>
                    <a:pt x="562" y="0"/>
                  </a:lnTo>
                  <a:lnTo>
                    <a:pt x="520" y="0"/>
                  </a:lnTo>
                  <a:lnTo>
                    <a:pt x="476" y="0"/>
                  </a:lnTo>
                  <a:lnTo>
                    <a:pt x="432" y="0"/>
                  </a:lnTo>
                  <a:lnTo>
                    <a:pt x="390" y="0"/>
                  </a:lnTo>
                  <a:lnTo>
                    <a:pt x="346" y="0"/>
                  </a:lnTo>
                  <a:lnTo>
                    <a:pt x="302" y="0"/>
                  </a:lnTo>
                  <a:lnTo>
                    <a:pt x="260" y="0"/>
                  </a:lnTo>
                  <a:lnTo>
                    <a:pt x="216" y="0"/>
                  </a:lnTo>
                  <a:lnTo>
                    <a:pt x="174" y="0"/>
                  </a:lnTo>
                  <a:lnTo>
                    <a:pt x="130" y="0"/>
                  </a:lnTo>
                  <a:lnTo>
                    <a:pt x="86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44" y="101"/>
                  </a:lnTo>
                  <a:lnTo>
                    <a:pt x="86" y="101"/>
                  </a:lnTo>
                  <a:lnTo>
                    <a:pt x="130" y="101"/>
                  </a:lnTo>
                  <a:lnTo>
                    <a:pt x="174" y="101"/>
                  </a:lnTo>
                  <a:lnTo>
                    <a:pt x="216" y="101"/>
                  </a:lnTo>
                  <a:lnTo>
                    <a:pt x="260" y="101"/>
                  </a:lnTo>
                  <a:lnTo>
                    <a:pt x="302" y="101"/>
                  </a:lnTo>
                  <a:lnTo>
                    <a:pt x="346" y="101"/>
                  </a:lnTo>
                  <a:lnTo>
                    <a:pt x="390" y="101"/>
                  </a:lnTo>
                  <a:lnTo>
                    <a:pt x="432" y="101"/>
                  </a:lnTo>
                  <a:lnTo>
                    <a:pt x="476" y="101"/>
                  </a:lnTo>
                  <a:lnTo>
                    <a:pt x="520" y="101"/>
                  </a:lnTo>
                  <a:lnTo>
                    <a:pt x="562" y="101"/>
                  </a:lnTo>
                  <a:lnTo>
                    <a:pt x="606" y="101"/>
                  </a:lnTo>
                  <a:lnTo>
                    <a:pt x="647" y="101"/>
                  </a:lnTo>
                  <a:lnTo>
                    <a:pt x="692" y="101"/>
                  </a:lnTo>
                  <a:lnTo>
                    <a:pt x="692" y="76"/>
                  </a:lnTo>
                  <a:lnTo>
                    <a:pt x="692" y="49"/>
                  </a:lnTo>
                  <a:lnTo>
                    <a:pt x="692" y="25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D19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9" name="Freeform 51"/>
            <p:cNvSpPr>
              <a:spLocks/>
            </p:cNvSpPr>
            <p:nvPr/>
          </p:nvSpPr>
          <p:spPr bwMode="auto">
            <a:xfrm>
              <a:off x="1556" y="1308"/>
              <a:ext cx="459" cy="78"/>
            </a:xfrm>
            <a:custGeom>
              <a:avLst/>
              <a:gdLst/>
              <a:ahLst/>
              <a:cxnLst>
                <a:cxn ang="0">
                  <a:pos x="554" y="0"/>
                </a:cxn>
                <a:cxn ang="0">
                  <a:pos x="520" y="0"/>
                </a:cxn>
                <a:cxn ang="0">
                  <a:pos x="486" y="0"/>
                </a:cxn>
                <a:cxn ang="0">
                  <a:pos x="449" y="0"/>
                </a:cxn>
                <a:cxn ang="0">
                  <a:pos x="415" y="0"/>
                </a:cxn>
                <a:cxn ang="0">
                  <a:pos x="380" y="0"/>
                </a:cxn>
                <a:cxn ang="0">
                  <a:pos x="346" y="0"/>
                </a:cxn>
                <a:cxn ang="0">
                  <a:pos x="312" y="0"/>
                </a:cxn>
                <a:cxn ang="0">
                  <a:pos x="277" y="0"/>
                </a:cxn>
                <a:cxn ang="0">
                  <a:pos x="243" y="0"/>
                </a:cxn>
                <a:cxn ang="0">
                  <a:pos x="206" y="0"/>
                </a:cxn>
                <a:cxn ang="0">
                  <a:pos x="172" y="0"/>
                </a:cxn>
                <a:cxn ang="0">
                  <a:pos x="138" y="0"/>
                </a:cxn>
                <a:cxn ang="0">
                  <a:pos x="103" y="0"/>
                </a:cxn>
                <a:cxn ang="0">
                  <a:pos x="69" y="0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35" y="101"/>
                </a:cxn>
                <a:cxn ang="0">
                  <a:pos x="69" y="101"/>
                </a:cxn>
                <a:cxn ang="0">
                  <a:pos x="103" y="101"/>
                </a:cxn>
                <a:cxn ang="0">
                  <a:pos x="138" y="101"/>
                </a:cxn>
                <a:cxn ang="0">
                  <a:pos x="172" y="101"/>
                </a:cxn>
                <a:cxn ang="0">
                  <a:pos x="206" y="101"/>
                </a:cxn>
                <a:cxn ang="0">
                  <a:pos x="243" y="101"/>
                </a:cxn>
                <a:cxn ang="0">
                  <a:pos x="277" y="101"/>
                </a:cxn>
                <a:cxn ang="0">
                  <a:pos x="312" y="101"/>
                </a:cxn>
                <a:cxn ang="0">
                  <a:pos x="346" y="101"/>
                </a:cxn>
                <a:cxn ang="0">
                  <a:pos x="380" y="101"/>
                </a:cxn>
                <a:cxn ang="0">
                  <a:pos x="415" y="101"/>
                </a:cxn>
                <a:cxn ang="0">
                  <a:pos x="449" y="101"/>
                </a:cxn>
                <a:cxn ang="0">
                  <a:pos x="486" y="101"/>
                </a:cxn>
                <a:cxn ang="0">
                  <a:pos x="520" y="101"/>
                </a:cxn>
                <a:cxn ang="0">
                  <a:pos x="554" y="101"/>
                </a:cxn>
                <a:cxn ang="0">
                  <a:pos x="554" y="76"/>
                </a:cxn>
                <a:cxn ang="0">
                  <a:pos x="554" y="49"/>
                </a:cxn>
                <a:cxn ang="0">
                  <a:pos x="554" y="25"/>
                </a:cxn>
                <a:cxn ang="0">
                  <a:pos x="554" y="0"/>
                </a:cxn>
              </a:cxnLst>
              <a:rect l="0" t="0" r="r" b="b"/>
              <a:pathLst>
                <a:path w="554" h="101">
                  <a:moveTo>
                    <a:pt x="554" y="0"/>
                  </a:moveTo>
                  <a:lnTo>
                    <a:pt x="520" y="0"/>
                  </a:lnTo>
                  <a:lnTo>
                    <a:pt x="486" y="0"/>
                  </a:lnTo>
                  <a:lnTo>
                    <a:pt x="449" y="0"/>
                  </a:lnTo>
                  <a:lnTo>
                    <a:pt x="415" y="0"/>
                  </a:lnTo>
                  <a:lnTo>
                    <a:pt x="380" y="0"/>
                  </a:lnTo>
                  <a:lnTo>
                    <a:pt x="346" y="0"/>
                  </a:lnTo>
                  <a:lnTo>
                    <a:pt x="312" y="0"/>
                  </a:lnTo>
                  <a:lnTo>
                    <a:pt x="277" y="0"/>
                  </a:lnTo>
                  <a:lnTo>
                    <a:pt x="243" y="0"/>
                  </a:lnTo>
                  <a:lnTo>
                    <a:pt x="206" y="0"/>
                  </a:lnTo>
                  <a:lnTo>
                    <a:pt x="172" y="0"/>
                  </a:lnTo>
                  <a:lnTo>
                    <a:pt x="138" y="0"/>
                  </a:lnTo>
                  <a:lnTo>
                    <a:pt x="103" y="0"/>
                  </a:lnTo>
                  <a:lnTo>
                    <a:pt x="69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35" y="101"/>
                  </a:lnTo>
                  <a:lnTo>
                    <a:pt x="69" y="101"/>
                  </a:lnTo>
                  <a:lnTo>
                    <a:pt x="103" y="101"/>
                  </a:lnTo>
                  <a:lnTo>
                    <a:pt x="138" y="101"/>
                  </a:lnTo>
                  <a:lnTo>
                    <a:pt x="172" y="101"/>
                  </a:lnTo>
                  <a:lnTo>
                    <a:pt x="206" y="101"/>
                  </a:lnTo>
                  <a:lnTo>
                    <a:pt x="243" y="101"/>
                  </a:lnTo>
                  <a:lnTo>
                    <a:pt x="277" y="101"/>
                  </a:lnTo>
                  <a:lnTo>
                    <a:pt x="312" y="101"/>
                  </a:lnTo>
                  <a:lnTo>
                    <a:pt x="346" y="101"/>
                  </a:lnTo>
                  <a:lnTo>
                    <a:pt x="380" y="101"/>
                  </a:lnTo>
                  <a:lnTo>
                    <a:pt x="415" y="101"/>
                  </a:lnTo>
                  <a:lnTo>
                    <a:pt x="449" y="101"/>
                  </a:lnTo>
                  <a:lnTo>
                    <a:pt x="486" y="101"/>
                  </a:lnTo>
                  <a:lnTo>
                    <a:pt x="520" y="101"/>
                  </a:lnTo>
                  <a:lnTo>
                    <a:pt x="554" y="101"/>
                  </a:lnTo>
                  <a:lnTo>
                    <a:pt x="554" y="76"/>
                  </a:lnTo>
                  <a:lnTo>
                    <a:pt x="554" y="49"/>
                  </a:lnTo>
                  <a:lnTo>
                    <a:pt x="554" y="2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D8A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0" name="Freeform 52"/>
            <p:cNvSpPr>
              <a:spLocks/>
            </p:cNvSpPr>
            <p:nvPr/>
          </p:nvSpPr>
          <p:spPr bwMode="auto">
            <a:xfrm>
              <a:off x="1613" y="1308"/>
              <a:ext cx="346" cy="78"/>
            </a:xfrm>
            <a:custGeom>
              <a:avLst/>
              <a:gdLst/>
              <a:ahLst/>
              <a:cxnLst>
                <a:cxn ang="0">
                  <a:pos x="417" y="0"/>
                </a:cxn>
                <a:cxn ang="0">
                  <a:pos x="390" y="0"/>
                </a:cxn>
                <a:cxn ang="0">
                  <a:pos x="365" y="0"/>
                </a:cxn>
                <a:cxn ang="0">
                  <a:pos x="338" y="0"/>
                </a:cxn>
                <a:cxn ang="0">
                  <a:pos x="311" y="0"/>
                </a:cxn>
                <a:cxn ang="0">
                  <a:pos x="287" y="0"/>
                </a:cxn>
                <a:cxn ang="0">
                  <a:pos x="260" y="0"/>
                </a:cxn>
                <a:cxn ang="0">
                  <a:pos x="235" y="0"/>
                </a:cxn>
                <a:cxn ang="0">
                  <a:pos x="208" y="0"/>
                </a:cxn>
                <a:cxn ang="0">
                  <a:pos x="181" y="0"/>
                </a:cxn>
                <a:cxn ang="0">
                  <a:pos x="157" y="0"/>
                </a:cxn>
                <a:cxn ang="0">
                  <a:pos x="130" y="0"/>
                </a:cxn>
                <a:cxn ang="0">
                  <a:pos x="105" y="0"/>
                </a:cxn>
                <a:cxn ang="0">
                  <a:pos x="78" y="0"/>
                </a:cxn>
                <a:cxn ang="0">
                  <a:pos x="51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49"/>
                </a:cxn>
                <a:cxn ang="0">
                  <a:pos x="0" y="76"/>
                </a:cxn>
                <a:cxn ang="0">
                  <a:pos x="0" y="101"/>
                </a:cxn>
                <a:cxn ang="0">
                  <a:pos x="27" y="101"/>
                </a:cxn>
                <a:cxn ang="0">
                  <a:pos x="51" y="101"/>
                </a:cxn>
                <a:cxn ang="0">
                  <a:pos x="78" y="101"/>
                </a:cxn>
                <a:cxn ang="0">
                  <a:pos x="105" y="101"/>
                </a:cxn>
                <a:cxn ang="0">
                  <a:pos x="130" y="101"/>
                </a:cxn>
                <a:cxn ang="0">
                  <a:pos x="157" y="101"/>
                </a:cxn>
                <a:cxn ang="0">
                  <a:pos x="181" y="101"/>
                </a:cxn>
                <a:cxn ang="0">
                  <a:pos x="208" y="101"/>
                </a:cxn>
                <a:cxn ang="0">
                  <a:pos x="235" y="101"/>
                </a:cxn>
                <a:cxn ang="0">
                  <a:pos x="260" y="101"/>
                </a:cxn>
                <a:cxn ang="0">
                  <a:pos x="287" y="101"/>
                </a:cxn>
                <a:cxn ang="0">
                  <a:pos x="311" y="101"/>
                </a:cxn>
                <a:cxn ang="0">
                  <a:pos x="338" y="101"/>
                </a:cxn>
                <a:cxn ang="0">
                  <a:pos x="365" y="101"/>
                </a:cxn>
                <a:cxn ang="0">
                  <a:pos x="390" y="101"/>
                </a:cxn>
                <a:cxn ang="0">
                  <a:pos x="417" y="101"/>
                </a:cxn>
                <a:cxn ang="0">
                  <a:pos x="417" y="76"/>
                </a:cxn>
                <a:cxn ang="0">
                  <a:pos x="417" y="49"/>
                </a:cxn>
                <a:cxn ang="0">
                  <a:pos x="417" y="25"/>
                </a:cxn>
                <a:cxn ang="0">
                  <a:pos x="417" y="0"/>
                </a:cxn>
              </a:cxnLst>
              <a:rect l="0" t="0" r="r" b="b"/>
              <a:pathLst>
                <a:path w="417" h="101">
                  <a:moveTo>
                    <a:pt x="417" y="0"/>
                  </a:moveTo>
                  <a:lnTo>
                    <a:pt x="390" y="0"/>
                  </a:lnTo>
                  <a:lnTo>
                    <a:pt x="365" y="0"/>
                  </a:lnTo>
                  <a:lnTo>
                    <a:pt x="338" y="0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0" y="0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181" y="0"/>
                  </a:lnTo>
                  <a:lnTo>
                    <a:pt x="157" y="0"/>
                  </a:lnTo>
                  <a:lnTo>
                    <a:pt x="130" y="0"/>
                  </a:lnTo>
                  <a:lnTo>
                    <a:pt x="105" y="0"/>
                  </a:lnTo>
                  <a:lnTo>
                    <a:pt x="78" y="0"/>
                  </a:lnTo>
                  <a:lnTo>
                    <a:pt x="51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27" y="101"/>
                  </a:lnTo>
                  <a:lnTo>
                    <a:pt x="51" y="101"/>
                  </a:lnTo>
                  <a:lnTo>
                    <a:pt x="78" y="101"/>
                  </a:lnTo>
                  <a:lnTo>
                    <a:pt x="105" y="101"/>
                  </a:lnTo>
                  <a:lnTo>
                    <a:pt x="130" y="101"/>
                  </a:lnTo>
                  <a:lnTo>
                    <a:pt x="157" y="101"/>
                  </a:lnTo>
                  <a:lnTo>
                    <a:pt x="181" y="101"/>
                  </a:lnTo>
                  <a:lnTo>
                    <a:pt x="208" y="101"/>
                  </a:lnTo>
                  <a:lnTo>
                    <a:pt x="235" y="101"/>
                  </a:lnTo>
                  <a:lnTo>
                    <a:pt x="260" y="101"/>
                  </a:lnTo>
                  <a:lnTo>
                    <a:pt x="287" y="101"/>
                  </a:lnTo>
                  <a:lnTo>
                    <a:pt x="311" y="101"/>
                  </a:lnTo>
                  <a:lnTo>
                    <a:pt x="338" y="101"/>
                  </a:lnTo>
                  <a:lnTo>
                    <a:pt x="365" y="101"/>
                  </a:lnTo>
                  <a:lnTo>
                    <a:pt x="390" y="101"/>
                  </a:lnTo>
                  <a:lnTo>
                    <a:pt x="417" y="101"/>
                  </a:lnTo>
                  <a:lnTo>
                    <a:pt x="417" y="76"/>
                  </a:lnTo>
                  <a:lnTo>
                    <a:pt x="417" y="49"/>
                  </a:lnTo>
                  <a:lnTo>
                    <a:pt x="417" y="2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E2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1" name="Rectangle 53"/>
            <p:cNvSpPr>
              <a:spLocks noChangeArrowheads="1"/>
            </p:cNvSpPr>
            <p:nvPr/>
          </p:nvSpPr>
          <p:spPr bwMode="auto">
            <a:xfrm>
              <a:off x="1672" y="1308"/>
              <a:ext cx="229" cy="78"/>
            </a:xfrm>
            <a:prstGeom prst="rect">
              <a:avLst/>
            </a:prstGeom>
            <a:solidFill>
              <a:srgbClr val="EAB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2" name="Rectangle 54"/>
            <p:cNvSpPr>
              <a:spLocks noChangeArrowheads="1"/>
            </p:cNvSpPr>
            <p:nvPr/>
          </p:nvSpPr>
          <p:spPr bwMode="auto">
            <a:xfrm>
              <a:off x="1479" y="1455"/>
              <a:ext cx="610" cy="16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3" name="Freeform 55"/>
            <p:cNvSpPr>
              <a:spLocks/>
            </p:cNvSpPr>
            <p:nvPr/>
          </p:nvSpPr>
          <p:spPr bwMode="auto">
            <a:xfrm>
              <a:off x="1507" y="1455"/>
              <a:ext cx="561" cy="168"/>
            </a:xfrm>
            <a:custGeom>
              <a:avLst/>
              <a:gdLst/>
              <a:ahLst/>
              <a:cxnLst>
                <a:cxn ang="0">
                  <a:pos x="677" y="0"/>
                </a:cxn>
                <a:cxn ang="0">
                  <a:pos x="635" y="0"/>
                </a:cxn>
                <a:cxn ang="0">
                  <a:pos x="594" y="0"/>
                </a:cxn>
                <a:cxn ang="0">
                  <a:pos x="550" y="0"/>
                </a:cxn>
                <a:cxn ang="0">
                  <a:pos x="508" y="0"/>
                </a:cxn>
                <a:cxn ang="0">
                  <a:pos x="466" y="0"/>
                </a:cxn>
                <a:cxn ang="0">
                  <a:pos x="425" y="0"/>
                </a:cxn>
                <a:cxn ang="0">
                  <a:pos x="380" y="0"/>
                </a:cxn>
                <a:cxn ang="0">
                  <a:pos x="339" y="0"/>
                </a:cxn>
                <a:cxn ang="0">
                  <a:pos x="297" y="0"/>
                </a:cxn>
                <a:cxn ang="0">
                  <a:pos x="255" y="0"/>
                </a:cxn>
                <a:cxn ang="0">
                  <a:pos x="211" y="0"/>
                </a:cxn>
                <a:cxn ang="0">
                  <a:pos x="170" y="0"/>
                </a:cxn>
                <a:cxn ang="0">
                  <a:pos x="128" y="0"/>
                </a:cxn>
                <a:cxn ang="0">
                  <a:pos x="86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42" y="218"/>
                </a:cxn>
                <a:cxn ang="0">
                  <a:pos x="86" y="218"/>
                </a:cxn>
                <a:cxn ang="0">
                  <a:pos x="128" y="218"/>
                </a:cxn>
                <a:cxn ang="0">
                  <a:pos x="170" y="218"/>
                </a:cxn>
                <a:cxn ang="0">
                  <a:pos x="211" y="218"/>
                </a:cxn>
                <a:cxn ang="0">
                  <a:pos x="255" y="218"/>
                </a:cxn>
                <a:cxn ang="0">
                  <a:pos x="297" y="218"/>
                </a:cxn>
                <a:cxn ang="0">
                  <a:pos x="339" y="218"/>
                </a:cxn>
                <a:cxn ang="0">
                  <a:pos x="380" y="218"/>
                </a:cxn>
                <a:cxn ang="0">
                  <a:pos x="425" y="218"/>
                </a:cxn>
                <a:cxn ang="0">
                  <a:pos x="466" y="218"/>
                </a:cxn>
                <a:cxn ang="0">
                  <a:pos x="508" y="218"/>
                </a:cxn>
                <a:cxn ang="0">
                  <a:pos x="550" y="218"/>
                </a:cxn>
                <a:cxn ang="0">
                  <a:pos x="594" y="218"/>
                </a:cxn>
                <a:cxn ang="0">
                  <a:pos x="635" y="218"/>
                </a:cxn>
                <a:cxn ang="0">
                  <a:pos x="677" y="218"/>
                </a:cxn>
                <a:cxn ang="0">
                  <a:pos x="677" y="165"/>
                </a:cxn>
                <a:cxn ang="0">
                  <a:pos x="677" y="108"/>
                </a:cxn>
                <a:cxn ang="0">
                  <a:pos x="677" y="54"/>
                </a:cxn>
                <a:cxn ang="0">
                  <a:pos x="677" y="0"/>
                </a:cxn>
              </a:cxnLst>
              <a:rect l="0" t="0" r="r" b="b"/>
              <a:pathLst>
                <a:path w="677" h="218">
                  <a:moveTo>
                    <a:pt x="677" y="0"/>
                  </a:moveTo>
                  <a:lnTo>
                    <a:pt x="635" y="0"/>
                  </a:lnTo>
                  <a:lnTo>
                    <a:pt x="594" y="0"/>
                  </a:lnTo>
                  <a:lnTo>
                    <a:pt x="550" y="0"/>
                  </a:lnTo>
                  <a:lnTo>
                    <a:pt x="508" y="0"/>
                  </a:lnTo>
                  <a:lnTo>
                    <a:pt x="466" y="0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39" y="0"/>
                  </a:lnTo>
                  <a:lnTo>
                    <a:pt x="297" y="0"/>
                  </a:lnTo>
                  <a:lnTo>
                    <a:pt x="255" y="0"/>
                  </a:lnTo>
                  <a:lnTo>
                    <a:pt x="211" y="0"/>
                  </a:lnTo>
                  <a:lnTo>
                    <a:pt x="170" y="0"/>
                  </a:lnTo>
                  <a:lnTo>
                    <a:pt x="128" y="0"/>
                  </a:lnTo>
                  <a:lnTo>
                    <a:pt x="86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42" y="218"/>
                  </a:lnTo>
                  <a:lnTo>
                    <a:pt x="86" y="218"/>
                  </a:lnTo>
                  <a:lnTo>
                    <a:pt x="128" y="218"/>
                  </a:lnTo>
                  <a:lnTo>
                    <a:pt x="170" y="218"/>
                  </a:lnTo>
                  <a:lnTo>
                    <a:pt x="211" y="218"/>
                  </a:lnTo>
                  <a:lnTo>
                    <a:pt x="255" y="218"/>
                  </a:lnTo>
                  <a:lnTo>
                    <a:pt x="297" y="218"/>
                  </a:lnTo>
                  <a:lnTo>
                    <a:pt x="339" y="218"/>
                  </a:lnTo>
                  <a:lnTo>
                    <a:pt x="380" y="218"/>
                  </a:lnTo>
                  <a:lnTo>
                    <a:pt x="425" y="218"/>
                  </a:lnTo>
                  <a:lnTo>
                    <a:pt x="466" y="218"/>
                  </a:lnTo>
                  <a:lnTo>
                    <a:pt x="508" y="218"/>
                  </a:lnTo>
                  <a:lnTo>
                    <a:pt x="550" y="218"/>
                  </a:lnTo>
                  <a:lnTo>
                    <a:pt x="594" y="218"/>
                  </a:lnTo>
                  <a:lnTo>
                    <a:pt x="635" y="218"/>
                  </a:lnTo>
                  <a:lnTo>
                    <a:pt x="677" y="218"/>
                  </a:lnTo>
                  <a:lnTo>
                    <a:pt x="677" y="165"/>
                  </a:lnTo>
                  <a:lnTo>
                    <a:pt x="677" y="108"/>
                  </a:lnTo>
                  <a:lnTo>
                    <a:pt x="677" y="5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4" name="Freeform 56"/>
            <p:cNvSpPr>
              <a:spLocks/>
            </p:cNvSpPr>
            <p:nvPr/>
          </p:nvSpPr>
          <p:spPr bwMode="auto">
            <a:xfrm>
              <a:off x="1534" y="1455"/>
              <a:ext cx="514" cy="168"/>
            </a:xfrm>
            <a:custGeom>
              <a:avLst/>
              <a:gdLst/>
              <a:ahLst/>
              <a:cxnLst>
                <a:cxn ang="0">
                  <a:pos x="621" y="0"/>
                </a:cxn>
                <a:cxn ang="0">
                  <a:pos x="581" y="0"/>
                </a:cxn>
                <a:cxn ang="0">
                  <a:pos x="542" y="0"/>
                </a:cxn>
                <a:cxn ang="0">
                  <a:pos x="503" y="0"/>
                </a:cxn>
                <a:cxn ang="0">
                  <a:pos x="464" y="0"/>
                </a:cxn>
                <a:cxn ang="0">
                  <a:pos x="427" y="0"/>
                </a:cxn>
                <a:cxn ang="0">
                  <a:pos x="388" y="0"/>
                </a:cxn>
                <a:cxn ang="0">
                  <a:pos x="348" y="0"/>
                </a:cxn>
                <a:cxn ang="0">
                  <a:pos x="309" y="0"/>
                </a:cxn>
                <a:cxn ang="0">
                  <a:pos x="270" y="0"/>
                </a:cxn>
                <a:cxn ang="0">
                  <a:pos x="233" y="0"/>
                </a:cxn>
                <a:cxn ang="0">
                  <a:pos x="194" y="0"/>
                </a:cxn>
                <a:cxn ang="0">
                  <a:pos x="155" y="0"/>
                </a:cxn>
                <a:cxn ang="0">
                  <a:pos x="116" y="0"/>
                </a:cxn>
                <a:cxn ang="0">
                  <a:pos x="79" y="0"/>
                </a:cxn>
                <a:cxn ang="0">
                  <a:pos x="39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39" y="218"/>
                </a:cxn>
                <a:cxn ang="0">
                  <a:pos x="79" y="218"/>
                </a:cxn>
                <a:cxn ang="0">
                  <a:pos x="116" y="218"/>
                </a:cxn>
                <a:cxn ang="0">
                  <a:pos x="155" y="218"/>
                </a:cxn>
                <a:cxn ang="0">
                  <a:pos x="194" y="218"/>
                </a:cxn>
                <a:cxn ang="0">
                  <a:pos x="233" y="218"/>
                </a:cxn>
                <a:cxn ang="0">
                  <a:pos x="270" y="218"/>
                </a:cxn>
                <a:cxn ang="0">
                  <a:pos x="309" y="218"/>
                </a:cxn>
                <a:cxn ang="0">
                  <a:pos x="348" y="218"/>
                </a:cxn>
                <a:cxn ang="0">
                  <a:pos x="388" y="218"/>
                </a:cxn>
                <a:cxn ang="0">
                  <a:pos x="427" y="218"/>
                </a:cxn>
                <a:cxn ang="0">
                  <a:pos x="464" y="218"/>
                </a:cxn>
                <a:cxn ang="0">
                  <a:pos x="503" y="218"/>
                </a:cxn>
                <a:cxn ang="0">
                  <a:pos x="542" y="218"/>
                </a:cxn>
                <a:cxn ang="0">
                  <a:pos x="581" y="218"/>
                </a:cxn>
                <a:cxn ang="0">
                  <a:pos x="621" y="218"/>
                </a:cxn>
                <a:cxn ang="0">
                  <a:pos x="621" y="165"/>
                </a:cxn>
                <a:cxn ang="0">
                  <a:pos x="621" y="108"/>
                </a:cxn>
                <a:cxn ang="0">
                  <a:pos x="621" y="54"/>
                </a:cxn>
                <a:cxn ang="0">
                  <a:pos x="621" y="0"/>
                </a:cxn>
              </a:cxnLst>
              <a:rect l="0" t="0" r="r" b="b"/>
              <a:pathLst>
                <a:path w="621" h="218">
                  <a:moveTo>
                    <a:pt x="621" y="0"/>
                  </a:moveTo>
                  <a:lnTo>
                    <a:pt x="581" y="0"/>
                  </a:lnTo>
                  <a:lnTo>
                    <a:pt x="542" y="0"/>
                  </a:lnTo>
                  <a:lnTo>
                    <a:pt x="503" y="0"/>
                  </a:lnTo>
                  <a:lnTo>
                    <a:pt x="464" y="0"/>
                  </a:lnTo>
                  <a:lnTo>
                    <a:pt x="427" y="0"/>
                  </a:lnTo>
                  <a:lnTo>
                    <a:pt x="388" y="0"/>
                  </a:lnTo>
                  <a:lnTo>
                    <a:pt x="348" y="0"/>
                  </a:lnTo>
                  <a:lnTo>
                    <a:pt x="309" y="0"/>
                  </a:lnTo>
                  <a:lnTo>
                    <a:pt x="270" y="0"/>
                  </a:lnTo>
                  <a:lnTo>
                    <a:pt x="233" y="0"/>
                  </a:lnTo>
                  <a:lnTo>
                    <a:pt x="194" y="0"/>
                  </a:lnTo>
                  <a:lnTo>
                    <a:pt x="155" y="0"/>
                  </a:lnTo>
                  <a:lnTo>
                    <a:pt x="116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39" y="218"/>
                  </a:lnTo>
                  <a:lnTo>
                    <a:pt x="79" y="218"/>
                  </a:lnTo>
                  <a:lnTo>
                    <a:pt x="116" y="218"/>
                  </a:lnTo>
                  <a:lnTo>
                    <a:pt x="155" y="218"/>
                  </a:lnTo>
                  <a:lnTo>
                    <a:pt x="194" y="218"/>
                  </a:lnTo>
                  <a:lnTo>
                    <a:pt x="233" y="218"/>
                  </a:lnTo>
                  <a:lnTo>
                    <a:pt x="270" y="218"/>
                  </a:lnTo>
                  <a:lnTo>
                    <a:pt x="309" y="218"/>
                  </a:lnTo>
                  <a:lnTo>
                    <a:pt x="348" y="218"/>
                  </a:lnTo>
                  <a:lnTo>
                    <a:pt x="388" y="218"/>
                  </a:lnTo>
                  <a:lnTo>
                    <a:pt x="427" y="218"/>
                  </a:lnTo>
                  <a:lnTo>
                    <a:pt x="464" y="218"/>
                  </a:lnTo>
                  <a:lnTo>
                    <a:pt x="503" y="218"/>
                  </a:lnTo>
                  <a:lnTo>
                    <a:pt x="542" y="218"/>
                  </a:lnTo>
                  <a:lnTo>
                    <a:pt x="581" y="218"/>
                  </a:lnTo>
                  <a:lnTo>
                    <a:pt x="621" y="218"/>
                  </a:lnTo>
                  <a:lnTo>
                    <a:pt x="621" y="165"/>
                  </a:lnTo>
                  <a:lnTo>
                    <a:pt x="621" y="108"/>
                  </a:lnTo>
                  <a:lnTo>
                    <a:pt x="621" y="54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5" name="Freeform 57"/>
            <p:cNvSpPr>
              <a:spLocks/>
            </p:cNvSpPr>
            <p:nvPr/>
          </p:nvSpPr>
          <p:spPr bwMode="auto">
            <a:xfrm>
              <a:off x="1560" y="1455"/>
              <a:ext cx="466" cy="168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27" y="0"/>
                </a:cxn>
                <a:cxn ang="0">
                  <a:pos x="491" y="0"/>
                </a:cxn>
                <a:cxn ang="0">
                  <a:pos x="456" y="0"/>
                </a:cxn>
                <a:cxn ang="0">
                  <a:pos x="422" y="0"/>
                </a:cxn>
                <a:cxn ang="0">
                  <a:pos x="388" y="0"/>
                </a:cxn>
                <a:cxn ang="0">
                  <a:pos x="351" y="0"/>
                </a:cxn>
                <a:cxn ang="0">
                  <a:pos x="316" y="0"/>
                </a:cxn>
                <a:cxn ang="0">
                  <a:pos x="282" y="0"/>
                </a:cxn>
                <a:cxn ang="0">
                  <a:pos x="248" y="0"/>
                </a:cxn>
                <a:cxn ang="0">
                  <a:pos x="211" y="0"/>
                </a:cxn>
                <a:cxn ang="0">
                  <a:pos x="177" y="0"/>
                </a:cxn>
                <a:cxn ang="0">
                  <a:pos x="142" y="0"/>
                </a:cxn>
                <a:cxn ang="0">
                  <a:pos x="106" y="0"/>
                </a:cxn>
                <a:cxn ang="0">
                  <a:pos x="71" y="0"/>
                </a:cxn>
                <a:cxn ang="0">
                  <a:pos x="34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34" y="218"/>
                </a:cxn>
                <a:cxn ang="0">
                  <a:pos x="71" y="218"/>
                </a:cxn>
                <a:cxn ang="0">
                  <a:pos x="106" y="218"/>
                </a:cxn>
                <a:cxn ang="0">
                  <a:pos x="142" y="218"/>
                </a:cxn>
                <a:cxn ang="0">
                  <a:pos x="177" y="218"/>
                </a:cxn>
                <a:cxn ang="0">
                  <a:pos x="211" y="218"/>
                </a:cxn>
                <a:cxn ang="0">
                  <a:pos x="248" y="218"/>
                </a:cxn>
                <a:cxn ang="0">
                  <a:pos x="282" y="218"/>
                </a:cxn>
                <a:cxn ang="0">
                  <a:pos x="316" y="218"/>
                </a:cxn>
                <a:cxn ang="0">
                  <a:pos x="351" y="218"/>
                </a:cxn>
                <a:cxn ang="0">
                  <a:pos x="388" y="218"/>
                </a:cxn>
                <a:cxn ang="0">
                  <a:pos x="422" y="218"/>
                </a:cxn>
                <a:cxn ang="0">
                  <a:pos x="456" y="218"/>
                </a:cxn>
                <a:cxn ang="0">
                  <a:pos x="491" y="218"/>
                </a:cxn>
                <a:cxn ang="0">
                  <a:pos x="527" y="218"/>
                </a:cxn>
                <a:cxn ang="0">
                  <a:pos x="562" y="218"/>
                </a:cxn>
                <a:cxn ang="0">
                  <a:pos x="562" y="165"/>
                </a:cxn>
                <a:cxn ang="0">
                  <a:pos x="562" y="108"/>
                </a:cxn>
                <a:cxn ang="0">
                  <a:pos x="562" y="54"/>
                </a:cxn>
                <a:cxn ang="0">
                  <a:pos x="562" y="0"/>
                </a:cxn>
              </a:cxnLst>
              <a:rect l="0" t="0" r="r" b="b"/>
              <a:pathLst>
                <a:path w="562" h="218">
                  <a:moveTo>
                    <a:pt x="562" y="0"/>
                  </a:moveTo>
                  <a:lnTo>
                    <a:pt x="527" y="0"/>
                  </a:lnTo>
                  <a:lnTo>
                    <a:pt x="491" y="0"/>
                  </a:lnTo>
                  <a:lnTo>
                    <a:pt x="456" y="0"/>
                  </a:lnTo>
                  <a:lnTo>
                    <a:pt x="422" y="0"/>
                  </a:lnTo>
                  <a:lnTo>
                    <a:pt x="388" y="0"/>
                  </a:lnTo>
                  <a:lnTo>
                    <a:pt x="351" y="0"/>
                  </a:lnTo>
                  <a:lnTo>
                    <a:pt x="316" y="0"/>
                  </a:lnTo>
                  <a:lnTo>
                    <a:pt x="282" y="0"/>
                  </a:lnTo>
                  <a:lnTo>
                    <a:pt x="248" y="0"/>
                  </a:lnTo>
                  <a:lnTo>
                    <a:pt x="211" y="0"/>
                  </a:lnTo>
                  <a:lnTo>
                    <a:pt x="177" y="0"/>
                  </a:lnTo>
                  <a:lnTo>
                    <a:pt x="142" y="0"/>
                  </a:lnTo>
                  <a:lnTo>
                    <a:pt x="106" y="0"/>
                  </a:lnTo>
                  <a:lnTo>
                    <a:pt x="71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1" y="218"/>
                  </a:lnTo>
                  <a:lnTo>
                    <a:pt x="106" y="218"/>
                  </a:lnTo>
                  <a:lnTo>
                    <a:pt x="142" y="218"/>
                  </a:lnTo>
                  <a:lnTo>
                    <a:pt x="177" y="218"/>
                  </a:lnTo>
                  <a:lnTo>
                    <a:pt x="211" y="218"/>
                  </a:lnTo>
                  <a:lnTo>
                    <a:pt x="248" y="218"/>
                  </a:lnTo>
                  <a:lnTo>
                    <a:pt x="282" y="218"/>
                  </a:lnTo>
                  <a:lnTo>
                    <a:pt x="316" y="218"/>
                  </a:lnTo>
                  <a:lnTo>
                    <a:pt x="351" y="218"/>
                  </a:lnTo>
                  <a:lnTo>
                    <a:pt x="388" y="218"/>
                  </a:lnTo>
                  <a:lnTo>
                    <a:pt x="422" y="218"/>
                  </a:lnTo>
                  <a:lnTo>
                    <a:pt x="456" y="218"/>
                  </a:lnTo>
                  <a:lnTo>
                    <a:pt x="491" y="218"/>
                  </a:lnTo>
                  <a:lnTo>
                    <a:pt x="527" y="218"/>
                  </a:lnTo>
                  <a:lnTo>
                    <a:pt x="562" y="218"/>
                  </a:lnTo>
                  <a:lnTo>
                    <a:pt x="562" y="165"/>
                  </a:lnTo>
                  <a:lnTo>
                    <a:pt x="562" y="108"/>
                  </a:lnTo>
                  <a:lnTo>
                    <a:pt x="562" y="54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6" name="Freeform 58"/>
            <p:cNvSpPr>
              <a:spLocks/>
            </p:cNvSpPr>
            <p:nvPr/>
          </p:nvSpPr>
          <p:spPr bwMode="auto">
            <a:xfrm>
              <a:off x="1587" y="1455"/>
              <a:ext cx="418" cy="168"/>
            </a:xfrm>
            <a:custGeom>
              <a:avLst/>
              <a:gdLst/>
              <a:ahLst/>
              <a:cxnLst>
                <a:cxn ang="0">
                  <a:pos x="505" y="0"/>
                </a:cxn>
                <a:cxn ang="0">
                  <a:pos x="473" y="0"/>
                </a:cxn>
                <a:cxn ang="0">
                  <a:pos x="441" y="0"/>
                </a:cxn>
                <a:cxn ang="0">
                  <a:pos x="412" y="0"/>
                </a:cxn>
                <a:cxn ang="0">
                  <a:pos x="380" y="0"/>
                </a:cxn>
                <a:cxn ang="0">
                  <a:pos x="348" y="0"/>
                </a:cxn>
                <a:cxn ang="0">
                  <a:pos x="316" y="0"/>
                </a:cxn>
                <a:cxn ang="0">
                  <a:pos x="284" y="0"/>
                </a:cxn>
                <a:cxn ang="0">
                  <a:pos x="253" y="0"/>
                </a:cxn>
                <a:cxn ang="0">
                  <a:pos x="221" y="0"/>
                </a:cxn>
                <a:cxn ang="0">
                  <a:pos x="191" y="0"/>
                </a:cxn>
                <a:cxn ang="0">
                  <a:pos x="159" y="0"/>
                </a:cxn>
                <a:cxn ang="0">
                  <a:pos x="128" y="0"/>
                </a:cxn>
                <a:cxn ang="0">
                  <a:pos x="96" y="0"/>
                </a:cxn>
                <a:cxn ang="0">
                  <a:pos x="64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32" y="218"/>
                </a:cxn>
                <a:cxn ang="0">
                  <a:pos x="64" y="218"/>
                </a:cxn>
                <a:cxn ang="0">
                  <a:pos x="96" y="218"/>
                </a:cxn>
                <a:cxn ang="0">
                  <a:pos x="128" y="218"/>
                </a:cxn>
                <a:cxn ang="0">
                  <a:pos x="159" y="218"/>
                </a:cxn>
                <a:cxn ang="0">
                  <a:pos x="191" y="218"/>
                </a:cxn>
                <a:cxn ang="0">
                  <a:pos x="221" y="218"/>
                </a:cxn>
                <a:cxn ang="0">
                  <a:pos x="253" y="218"/>
                </a:cxn>
                <a:cxn ang="0">
                  <a:pos x="284" y="218"/>
                </a:cxn>
                <a:cxn ang="0">
                  <a:pos x="316" y="218"/>
                </a:cxn>
                <a:cxn ang="0">
                  <a:pos x="348" y="218"/>
                </a:cxn>
                <a:cxn ang="0">
                  <a:pos x="380" y="218"/>
                </a:cxn>
                <a:cxn ang="0">
                  <a:pos x="412" y="218"/>
                </a:cxn>
                <a:cxn ang="0">
                  <a:pos x="441" y="218"/>
                </a:cxn>
                <a:cxn ang="0">
                  <a:pos x="473" y="218"/>
                </a:cxn>
                <a:cxn ang="0">
                  <a:pos x="505" y="218"/>
                </a:cxn>
                <a:cxn ang="0">
                  <a:pos x="505" y="165"/>
                </a:cxn>
                <a:cxn ang="0">
                  <a:pos x="505" y="108"/>
                </a:cxn>
                <a:cxn ang="0">
                  <a:pos x="505" y="54"/>
                </a:cxn>
                <a:cxn ang="0">
                  <a:pos x="505" y="0"/>
                </a:cxn>
              </a:cxnLst>
              <a:rect l="0" t="0" r="r" b="b"/>
              <a:pathLst>
                <a:path w="505" h="218">
                  <a:moveTo>
                    <a:pt x="505" y="0"/>
                  </a:moveTo>
                  <a:lnTo>
                    <a:pt x="473" y="0"/>
                  </a:lnTo>
                  <a:lnTo>
                    <a:pt x="441" y="0"/>
                  </a:lnTo>
                  <a:lnTo>
                    <a:pt x="412" y="0"/>
                  </a:lnTo>
                  <a:lnTo>
                    <a:pt x="380" y="0"/>
                  </a:lnTo>
                  <a:lnTo>
                    <a:pt x="348" y="0"/>
                  </a:lnTo>
                  <a:lnTo>
                    <a:pt x="316" y="0"/>
                  </a:lnTo>
                  <a:lnTo>
                    <a:pt x="284" y="0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191" y="0"/>
                  </a:lnTo>
                  <a:lnTo>
                    <a:pt x="159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32" y="218"/>
                  </a:lnTo>
                  <a:lnTo>
                    <a:pt x="64" y="218"/>
                  </a:lnTo>
                  <a:lnTo>
                    <a:pt x="96" y="218"/>
                  </a:lnTo>
                  <a:lnTo>
                    <a:pt x="128" y="218"/>
                  </a:lnTo>
                  <a:lnTo>
                    <a:pt x="159" y="218"/>
                  </a:lnTo>
                  <a:lnTo>
                    <a:pt x="191" y="218"/>
                  </a:lnTo>
                  <a:lnTo>
                    <a:pt x="221" y="218"/>
                  </a:lnTo>
                  <a:lnTo>
                    <a:pt x="253" y="218"/>
                  </a:lnTo>
                  <a:lnTo>
                    <a:pt x="284" y="218"/>
                  </a:lnTo>
                  <a:lnTo>
                    <a:pt x="316" y="218"/>
                  </a:lnTo>
                  <a:lnTo>
                    <a:pt x="348" y="218"/>
                  </a:lnTo>
                  <a:lnTo>
                    <a:pt x="380" y="218"/>
                  </a:lnTo>
                  <a:lnTo>
                    <a:pt x="412" y="218"/>
                  </a:lnTo>
                  <a:lnTo>
                    <a:pt x="441" y="218"/>
                  </a:lnTo>
                  <a:lnTo>
                    <a:pt x="473" y="218"/>
                  </a:lnTo>
                  <a:lnTo>
                    <a:pt x="505" y="218"/>
                  </a:lnTo>
                  <a:lnTo>
                    <a:pt x="505" y="165"/>
                  </a:lnTo>
                  <a:lnTo>
                    <a:pt x="505" y="108"/>
                  </a:lnTo>
                  <a:lnTo>
                    <a:pt x="505" y="5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5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7" name="Freeform 59"/>
            <p:cNvSpPr>
              <a:spLocks/>
            </p:cNvSpPr>
            <p:nvPr/>
          </p:nvSpPr>
          <p:spPr bwMode="auto">
            <a:xfrm>
              <a:off x="1615" y="1455"/>
              <a:ext cx="370" cy="168"/>
            </a:xfrm>
            <a:custGeom>
              <a:avLst/>
              <a:gdLst/>
              <a:ahLst/>
              <a:cxnLst>
                <a:cxn ang="0">
                  <a:pos x="447" y="0"/>
                </a:cxn>
                <a:cxn ang="0">
                  <a:pos x="420" y="0"/>
                </a:cxn>
                <a:cxn ang="0">
                  <a:pos x="390" y="0"/>
                </a:cxn>
                <a:cxn ang="0">
                  <a:pos x="363" y="0"/>
                </a:cxn>
                <a:cxn ang="0">
                  <a:pos x="334" y="0"/>
                </a:cxn>
                <a:cxn ang="0">
                  <a:pos x="307" y="0"/>
                </a:cxn>
                <a:cxn ang="0">
                  <a:pos x="277" y="0"/>
                </a:cxn>
                <a:cxn ang="0">
                  <a:pos x="250" y="0"/>
                </a:cxn>
                <a:cxn ang="0">
                  <a:pos x="223" y="0"/>
                </a:cxn>
                <a:cxn ang="0">
                  <a:pos x="194" y="0"/>
                </a:cxn>
                <a:cxn ang="0">
                  <a:pos x="167" y="0"/>
                </a:cxn>
                <a:cxn ang="0">
                  <a:pos x="140" y="0"/>
                </a:cxn>
                <a:cxn ang="0">
                  <a:pos x="111" y="0"/>
                </a:cxn>
                <a:cxn ang="0">
                  <a:pos x="84" y="0"/>
                </a:cxn>
                <a:cxn ang="0">
                  <a:pos x="57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27" y="218"/>
                </a:cxn>
                <a:cxn ang="0">
                  <a:pos x="57" y="218"/>
                </a:cxn>
                <a:cxn ang="0">
                  <a:pos x="84" y="218"/>
                </a:cxn>
                <a:cxn ang="0">
                  <a:pos x="111" y="218"/>
                </a:cxn>
                <a:cxn ang="0">
                  <a:pos x="140" y="218"/>
                </a:cxn>
                <a:cxn ang="0">
                  <a:pos x="167" y="218"/>
                </a:cxn>
                <a:cxn ang="0">
                  <a:pos x="194" y="218"/>
                </a:cxn>
                <a:cxn ang="0">
                  <a:pos x="223" y="218"/>
                </a:cxn>
                <a:cxn ang="0">
                  <a:pos x="250" y="218"/>
                </a:cxn>
                <a:cxn ang="0">
                  <a:pos x="277" y="218"/>
                </a:cxn>
                <a:cxn ang="0">
                  <a:pos x="307" y="218"/>
                </a:cxn>
                <a:cxn ang="0">
                  <a:pos x="334" y="218"/>
                </a:cxn>
                <a:cxn ang="0">
                  <a:pos x="363" y="218"/>
                </a:cxn>
                <a:cxn ang="0">
                  <a:pos x="390" y="218"/>
                </a:cxn>
                <a:cxn ang="0">
                  <a:pos x="420" y="218"/>
                </a:cxn>
                <a:cxn ang="0">
                  <a:pos x="447" y="218"/>
                </a:cxn>
                <a:cxn ang="0">
                  <a:pos x="447" y="165"/>
                </a:cxn>
                <a:cxn ang="0">
                  <a:pos x="447" y="108"/>
                </a:cxn>
                <a:cxn ang="0">
                  <a:pos x="447" y="54"/>
                </a:cxn>
                <a:cxn ang="0">
                  <a:pos x="447" y="0"/>
                </a:cxn>
              </a:cxnLst>
              <a:rect l="0" t="0" r="r" b="b"/>
              <a:pathLst>
                <a:path w="447" h="218">
                  <a:moveTo>
                    <a:pt x="447" y="0"/>
                  </a:moveTo>
                  <a:lnTo>
                    <a:pt x="420" y="0"/>
                  </a:lnTo>
                  <a:lnTo>
                    <a:pt x="390" y="0"/>
                  </a:lnTo>
                  <a:lnTo>
                    <a:pt x="363" y="0"/>
                  </a:lnTo>
                  <a:lnTo>
                    <a:pt x="334" y="0"/>
                  </a:lnTo>
                  <a:lnTo>
                    <a:pt x="307" y="0"/>
                  </a:lnTo>
                  <a:lnTo>
                    <a:pt x="277" y="0"/>
                  </a:lnTo>
                  <a:lnTo>
                    <a:pt x="250" y="0"/>
                  </a:lnTo>
                  <a:lnTo>
                    <a:pt x="223" y="0"/>
                  </a:lnTo>
                  <a:lnTo>
                    <a:pt x="194" y="0"/>
                  </a:lnTo>
                  <a:lnTo>
                    <a:pt x="167" y="0"/>
                  </a:lnTo>
                  <a:lnTo>
                    <a:pt x="140" y="0"/>
                  </a:lnTo>
                  <a:lnTo>
                    <a:pt x="111" y="0"/>
                  </a:lnTo>
                  <a:lnTo>
                    <a:pt x="84" y="0"/>
                  </a:lnTo>
                  <a:lnTo>
                    <a:pt x="57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27" y="218"/>
                  </a:lnTo>
                  <a:lnTo>
                    <a:pt x="57" y="218"/>
                  </a:lnTo>
                  <a:lnTo>
                    <a:pt x="84" y="218"/>
                  </a:lnTo>
                  <a:lnTo>
                    <a:pt x="111" y="218"/>
                  </a:lnTo>
                  <a:lnTo>
                    <a:pt x="140" y="218"/>
                  </a:lnTo>
                  <a:lnTo>
                    <a:pt x="167" y="218"/>
                  </a:lnTo>
                  <a:lnTo>
                    <a:pt x="194" y="218"/>
                  </a:lnTo>
                  <a:lnTo>
                    <a:pt x="223" y="218"/>
                  </a:lnTo>
                  <a:lnTo>
                    <a:pt x="250" y="218"/>
                  </a:lnTo>
                  <a:lnTo>
                    <a:pt x="277" y="218"/>
                  </a:lnTo>
                  <a:lnTo>
                    <a:pt x="307" y="218"/>
                  </a:lnTo>
                  <a:lnTo>
                    <a:pt x="334" y="218"/>
                  </a:lnTo>
                  <a:lnTo>
                    <a:pt x="363" y="218"/>
                  </a:lnTo>
                  <a:lnTo>
                    <a:pt x="390" y="218"/>
                  </a:lnTo>
                  <a:lnTo>
                    <a:pt x="420" y="218"/>
                  </a:lnTo>
                  <a:lnTo>
                    <a:pt x="447" y="218"/>
                  </a:lnTo>
                  <a:lnTo>
                    <a:pt x="447" y="165"/>
                  </a:lnTo>
                  <a:lnTo>
                    <a:pt x="447" y="108"/>
                  </a:lnTo>
                  <a:lnTo>
                    <a:pt x="447" y="5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AA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8" name="Freeform 60"/>
            <p:cNvSpPr>
              <a:spLocks/>
            </p:cNvSpPr>
            <p:nvPr/>
          </p:nvSpPr>
          <p:spPr bwMode="auto">
            <a:xfrm>
              <a:off x="1641" y="1455"/>
              <a:ext cx="323" cy="168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341" y="0"/>
                </a:cxn>
                <a:cxn ang="0">
                  <a:pos x="292" y="0"/>
                </a:cxn>
                <a:cxn ang="0">
                  <a:pos x="243" y="0"/>
                </a:cxn>
                <a:cxn ang="0">
                  <a:pos x="196" y="0"/>
                </a:cxn>
                <a:cxn ang="0">
                  <a:pos x="147" y="0"/>
                </a:cxn>
                <a:cxn ang="0">
                  <a:pos x="98" y="0"/>
                </a:cxn>
                <a:cxn ang="0">
                  <a:pos x="49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49" y="218"/>
                </a:cxn>
                <a:cxn ang="0">
                  <a:pos x="98" y="218"/>
                </a:cxn>
                <a:cxn ang="0">
                  <a:pos x="147" y="218"/>
                </a:cxn>
                <a:cxn ang="0">
                  <a:pos x="196" y="218"/>
                </a:cxn>
                <a:cxn ang="0">
                  <a:pos x="243" y="218"/>
                </a:cxn>
                <a:cxn ang="0">
                  <a:pos x="292" y="218"/>
                </a:cxn>
                <a:cxn ang="0">
                  <a:pos x="341" y="218"/>
                </a:cxn>
                <a:cxn ang="0">
                  <a:pos x="390" y="218"/>
                </a:cxn>
                <a:cxn ang="0">
                  <a:pos x="390" y="165"/>
                </a:cxn>
                <a:cxn ang="0">
                  <a:pos x="390" y="108"/>
                </a:cxn>
                <a:cxn ang="0">
                  <a:pos x="390" y="54"/>
                </a:cxn>
                <a:cxn ang="0">
                  <a:pos x="390" y="0"/>
                </a:cxn>
              </a:cxnLst>
              <a:rect l="0" t="0" r="r" b="b"/>
              <a:pathLst>
                <a:path w="390" h="218">
                  <a:moveTo>
                    <a:pt x="390" y="0"/>
                  </a:moveTo>
                  <a:lnTo>
                    <a:pt x="341" y="0"/>
                  </a:lnTo>
                  <a:lnTo>
                    <a:pt x="292" y="0"/>
                  </a:lnTo>
                  <a:lnTo>
                    <a:pt x="243" y="0"/>
                  </a:lnTo>
                  <a:lnTo>
                    <a:pt x="196" y="0"/>
                  </a:lnTo>
                  <a:lnTo>
                    <a:pt x="147" y="0"/>
                  </a:lnTo>
                  <a:lnTo>
                    <a:pt x="98" y="0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49" y="218"/>
                  </a:lnTo>
                  <a:lnTo>
                    <a:pt x="98" y="218"/>
                  </a:lnTo>
                  <a:lnTo>
                    <a:pt x="147" y="218"/>
                  </a:lnTo>
                  <a:lnTo>
                    <a:pt x="196" y="218"/>
                  </a:lnTo>
                  <a:lnTo>
                    <a:pt x="243" y="218"/>
                  </a:lnTo>
                  <a:lnTo>
                    <a:pt x="292" y="218"/>
                  </a:lnTo>
                  <a:lnTo>
                    <a:pt x="341" y="218"/>
                  </a:lnTo>
                  <a:lnTo>
                    <a:pt x="390" y="218"/>
                  </a:lnTo>
                  <a:lnTo>
                    <a:pt x="390" y="165"/>
                  </a:lnTo>
                  <a:lnTo>
                    <a:pt x="390" y="108"/>
                  </a:lnTo>
                  <a:lnTo>
                    <a:pt x="390" y="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B2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9" name="Freeform 61"/>
            <p:cNvSpPr>
              <a:spLocks/>
            </p:cNvSpPr>
            <p:nvPr/>
          </p:nvSpPr>
          <p:spPr bwMode="auto">
            <a:xfrm>
              <a:off x="1668" y="1455"/>
              <a:ext cx="274" cy="168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289" y="0"/>
                </a:cxn>
                <a:cxn ang="0">
                  <a:pos x="248" y="0"/>
                </a:cxn>
                <a:cxn ang="0">
                  <a:pos x="206" y="0"/>
                </a:cxn>
                <a:cxn ang="0">
                  <a:pos x="167" y="0"/>
                </a:cxn>
                <a:cxn ang="0">
                  <a:pos x="125" y="0"/>
                </a:cxn>
                <a:cxn ang="0">
                  <a:pos x="83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42" y="218"/>
                </a:cxn>
                <a:cxn ang="0">
                  <a:pos x="83" y="218"/>
                </a:cxn>
                <a:cxn ang="0">
                  <a:pos x="125" y="218"/>
                </a:cxn>
                <a:cxn ang="0">
                  <a:pos x="167" y="218"/>
                </a:cxn>
                <a:cxn ang="0">
                  <a:pos x="206" y="218"/>
                </a:cxn>
                <a:cxn ang="0">
                  <a:pos x="248" y="218"/>
                </a:cxn>
                <a:cxn ang="0">
                  <a:pos x="289" y="218"/>
                </a:cxn>
                <a:cxn ang="0">
                  <a:pos x="331" y="218"/>
                </a:cxn>
                <a:cxn ang="0">
                  <a:pos x="331" y="165"/>
                </a:cxn>
                <a:cxn ang="0">
                  <a:pos x="331" y="108"/>
                </a:cxn>
                <a:cxn ang="0">
                  <a:pos x="331" y="54"/>
                </a:cxn>
                <a:cxn ang="0">
                  <a:pos x="331" y="0"/>
                </a:cxn>
              </a:cxnLst>
              <a:rect l="0" t="0" r="r" b="b"/>
              <a:pathLst>
                <a:path w="331" h="218">
                  <a:moveTo>
                    <a:pt x="331" y="0"/>
                  </a:moveTo>
                  <a:lnTo>
                    <a:pt x="289" y="0"/>
                  </a:lnTo>
                  <a:lnTo>
                    <a:pt x="248" y="0"/>
                  </a:lnTo>
                  <a:lnTo>
                    <a:pt x="206" y="0"/>
                  </a:lnTo>
                  <a:lnTo>
                    <a:pt x="167" y="0"/>
                  </a:lnTo>
                  <a:lnTo>
                    <a:pt x="125" y="0"/>
                  </a:lnTo>
                  <a:lnTo>
                    <a:pt x="83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42" y="218"/>
                  </a:lnTo>
                  <a:lnTo>
                    <a:pt x="83" y="218"/>
                  </a:lnTo>
                  <a:lnTo>
                    <a:pt x="125" y="218"/>
                  </a:lnTo>
                  <a:lnTo>
                    <a:pt x="167" y="218"/>
                  </a:lnTo>
                  <a:lnTo>
                    <a:pt x="206" y="218"/>
                  </a:lnTo>
                  <a:lnTo>
                    <a:pt x="248" y="218"/>
                  </a:lnTo>
                  <a:lnTo>
                    <a:pt x="289" y="218"/>
                  </a:lnTo>
                  <a:lnTo>
                    <a:pt x="331" y="218"/>
                  </a:lnTo>
                  <a:lnTo>
                    <a:pt x="331" y="165"/>
                  </a:lnTo>
                  <a:lnTo>
                    <a:pt x="331" y="108"/>
                  </a:lnTo>
                  <a:lnTo>
                    <a:pt x="331" y="5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B7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0" name="Freeform 62"/>
            <p:cNvSpPr>
              <a:spLocks/>
            </p:cNvSpPr>
            <p:nvPr/>
          </p:nvSpPr>
          <p:spPr bwMode="auto">
            <a:xfrm>
              <a:off x="1696" y="1455"/>
              <a:ext cx="226" cy="168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38" y="0"/>
                </a:cxn>
                <a:cxn ang="0">
                  <a:pos x="204" y="0"/>
                </a:cxn>
                <a:cxn ang="0">
                  <a:pos x="170" y="0"/>
                </a:cxn>
                <a:cxn ang="0">
                  <a:pos x="138" y="0"/>
                </a:cxn>
                <a:cxn ang="0">
                  <a:pos x="103" y="0"/>
                </a:cxn>
                <a:cxn ang="0">
                  <a:pos x="69" y="0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69" y="218"/>
                </a:cxn>
                <a:cxn ang="0">
                  <a:pos x="103" y="218"/>
                </a:cxn>
                <a:cxn ang="0">
                  <a:pos x="138" y="218"/>
                </a:cxn>
                <a:cxn ang="0">
                  <a:pos x="170" y="218"/>
                </a:cxn>
                <a:cxn ang="0">
                  <a:pos x="204" y="218"/>
                </a:cxn>
                <a:cxn ang="0">
                  <a:pos x="238" y="218"/>
                </a:cxn>
                <a:cxn ang="0">
                  <a:pos x="273" y="218"/>
                </a:cxn>
                <a:cxn ang="0">
                  <a:pos x="273" y="165"/>
                </a:cxn>
                <a:cxn ang="0">
                  <a:pos x="273" y="108"/>
                </a:cxn>
                <a:cxn ang="0">
                  <a:pos x="273" y="54"/>
                </a:cxn>
                <a:cxn ang="0">
                  <a:pos x="273" y="0"/>
                </a:cxn>
              </a:cxnLst>
              <a:rect l="0" t="0" r="r" b="b"/>
              <a:pathLst>
                <a:path w="273" h="218">
                  <a:moveTo>
                    <a:pt x="273" y="0"/>
                  </a:moveTo>
                  <a:lnTo>
                    <a:pt x="238" y="0"/>
                  </a:lnTo>
                  <a:lnTo>
                    <a:pt x="204" y="0"/>
                  </a:lnTo>
                  <a:lnTo>
                    <a:pt x="170" y="0"/>
                  </a:lnTo>
                  <a:lnTo>
                    <a:pt x="138" y="0"/>
                  </a:lnTo>
                  <a:lnTo>
                    <a:pt x="103" y="0"/>
                  </a:lnTo>
                  <a:lnTo>
                    <a:pt x="69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69" y="218"/>
                  </a:lnTo>
                  <a:lnTo>
                    <a:pt x="103" y="218"/>
                  </a:lnTo>
                  <a:lnTo>
                    <a:pt x="138" y="218"/>
                  </a:lnTo>
                  <a:lnTo>
                    <a:pt x="170" y="218"/>
                  </a:lnTo>
                  <a:lnTo>
                    <a:pt x="204" y="218"/>
                  </a:lnTo>
                  <a:lnTo>
                    <a:pt x="238" y="218"/>
                  </a:lnTo>
                  <a:lnTo>
                    <a:pt x="273" y="218"/>
                  </a:lnTo>
                  <a:lnTo>
                    <a:pt x="273" y="165"/>
                  </a:lnTo>
                  <a:lnTo>
                    <a:pt x="273" y="108"/>
                  </a:lnTo>
                  <a:lnTo>
                    <a:pt x="273" y="54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BF7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1" name="Freeform 63"/>
            <p:cNvSpPr>
              <a:spLocks/>
            </p:cNvSpPr>
            <p:nvPr/>
          </p:nvSpPr>
          <p:spPr bwMode="auto">
            <a:xfrm>
              <a:off x="1723" y="1455"/>
              <a:ext cx="178" cy="168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189" y="0"/>
                </a:cxn>
                <a:cxn ang="0">
                  <a:pos x="162" y="0"/>
                </a:cxn>
                <a:cxn ang="0">
                  <a:pos x="135" y="0"/>
                </a:cxn>
                <a:cxn ang="0">
                  <a:pos x="108" y="0"/>
                </a:cxn>
                <a:cxn ang="0">
                  <a:pos x="81" y="0"/>
                </a:cxn>
                <a:cxn ang="0">
                  <a:pos x="54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27" y="218"/>
                </a:cxn>
                <a:cxn ang="0">
                  <a:pos x="54" y="218"/>
                </a:cxn>
                <a:cxn ang="0">
                  <a:pos x="81" y="218"/>
                </a:cxn>
                <a:cxn ang="0">
                  <a:pos x="108" y="218"/>
                </a:cxn>
                <a:cxn ang="0">
                  <a:pos x="135" y="218"/>
                </a:cxn>
                <a:cxn ang="0">
                  <a:pos x="162" y="218"/>
                </a:cxn>
                <a:cxn ang="0">
                  <a:pos x="189" y="218"/>
                </a:cxn>
                <a:cxn ang="0">
                  <a:pos x="216" y="218"/>
                </a:cxn>
                <a:cxn ang="0">
                  <a:pos x="216" y="165"/>
                </a:cxn>
                <a:cxn ang="0">
                  <a:pos x="216" y="108"/>
                </a:cxn>
                <a:cxn ang="0">
                  <a:pos x="216" y="54"/>
                </a:cxn>
                <a:cxn ang="0">
                  <a:pos x="216" y="0"/>
                </a:cxn>
              </a:cxnLst>
              <a:rect l="0" t="0" r="r" b="b"/>
              <a:pathLst>
                <a:path w="216" h="218">
                  <a:moveTo>
                    <a:pt x="216" y="0"/>
                  </a:moveTo>
                  <a:lnTo>
                    <a:pt x="189" y="0"/>
                  </a:lnTo>
                  <a:lnTo>
                    <a:pt x="162" y="0"/>
                  </a:lnTo>
                  <a:lnTo>
                    <a:pt x="135" y="0"/>
                  </a:lnTo>
                  <a:lnTo>
                    <a:pt x="108" y="0"/>
                  </a:lnTo>
                  <a:lnTo>
                    <a:pt x="81" y="0"/>
                  </a:lnTo>
                  <a:lnTo>
                    <a:pt x="54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27" y="218"/>
                  </a:lnTo>
                  <a:lnTo>
                    <a:pt x="54" y="218"/>
                  </a:lnTo>
                  <a:lnTo>
                    <a:pt x="81" y="218"/>
                  </a:lnTo>
                  <a:lnTo>
                    <a:pt x="108" y="218"/>
                  </a:lnTo>
                  <a:lnTo>
                    <a:pt x="135" y="218"/>
                  </a:lnTo>
                  <a:lnTo>
                    <a:pt x="162" y="218"/>
                  </a:lnTo>
                  <a:lnTo>
                    <a:pt x="189" y="218"/>
                  </a:lnTo>
                  <a:lnTo>
                    <a:pt x="216" y="218"/>
                  </a:lnTo>
                  <a:lnTo>
                    <a:pt x="216" y="165"/>
                  </a:lnTo>
                  <a:lnTo>
                    <a:pt x="216" y="108"/>
                  </a:lnTo>
                  <a:lnTo>
                    <a:pt x="216" y="5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C4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2" name="Freeform 64"/>
            <p:cNvSpPr>
              <a:spLocks/>
            </p:cNvSpPr>
            <p:nvPr/>
          </p:nvSpPr>
          <p:spPr bwMode="auto">
            <a:xfrm>
              <a:off x="1749" y="1455"/>
              <a:ext cx="133" cy="168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40" y="0"/>
                </a:cxn>
                <a:cxn ang="0">
                  <a:pos x="120" y="0"/>
                </a:cxn>
                <a:cxn ang="0">
                  <a:pos x="101" y="0"/>
                </a:cxn>
                <a:cxn ang="0">
                  <a:pos x="81" y="0"/>
                </a:cxn>
                <a:cxn ang="0">
                  <a:pos x="59" y="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108"/>
                </a:cxn>
                <a:cxn ang="0">
                  <a:pos x="0" y="165"/>
                </a:cxn>
                <a:cxn ang="0">
                  <a:pos x="0" y="218"/>
                </a:cxn>
                <a:cxn ang="0">
                  <a:pos x="20" y="218"/>
                </a:cxn>
                <a:cxn ang="0">
                  <a:pos x="39" y="218"/>
                </a:cxn>
                <a:cxn ang="0">
                  <a:pos x="59" y="218"/>
                </a:cxn>
                <a:cxn ang="0">
                  <a:pos x="81" y="218"/>
                </a:cxn>
                <a:cxn ang="0">
                  <a:pos x="101" y="218"/>
                </a:cxn>
                <a:cxn ang="0">
                  <a:pos x="120" y="218"/>
                </a:cxn>
                <a:cxn ang="0">
                  <a:pos x="140" y="218"/>
                </a:cxn>
                <a:cxn ang="0">
                  <a:pos x="160" y="218"/>
                </a:cxn>
                <a:cxn ang="0">
                  <a:pos x="160" y="165"/>
                </a:cxn>
                <a:cxn ang="0">
                  <a:pos x="160" y="108"/>
                </a:cxn>
                <a:cxn ang="0">
                  <a:pos x="160" y="54"/>
                </a:cxn>
                <a:cxn ang="0">
                  <a:pos x="160" y="0"/>
                </a:cxn>
              </a:cxnLst>
              <a:rect l="0" t="0" r="r" b="b"/>
              <a:pathLst>
                <a:path w="160" h="218">
                  <a:moveTo>
                    <a:pt x="160" y="0"/>
                  </a:moveTo>
                  <a:lnTo>
                    <a:pt x="140" y="0"/>
                  </a:lnTo>
                  <a:lnTo>
                    <a:pt x="120" y="0"/>
                  </a:lnTo>
                  <a:lnTo>
                    <a:pt x="101" y="0"/>
                  </a:lnTo>
                  <a:lnTo>
                    <a:pt x="81" y="0"/>
                  </a:lnTo>
                  <a:lnTo>
                    <a:pt x="5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08"/>
                  </a:lnTo>
                  <a:lnTo>
                    <a:pt x="0" y="165"/>
                  </a:lnTo>
                  <a:lnTo>
                    <a:pt x="0" y="218"/>
                  </a:lnTo>
                  <a:lnTo>
                    <a:pt x="20" y="218"/>
                  </a:lnTo>
                  <a:lnTo>
                    <a:pt x="39" y="218"/>
                  </a:lnTo>
                  <a:lnTo>
                    <a:pt x="59" y="218"/>
                  </a:lnTo>
                  <a:lnTo>
                    <a:pt x="81" y="218"/>
                  </a:lnTo>
                  <a:lnTo>
                    <a:pt x="101" y="218"/>
                  </a:lnTo>
                  <a:lnTo>
                    <a:pt x="120" y="218"/>
                  </a:lnTo>
                  <a:lnTo>
                    <a:pt x="140" y="218"/>
                  </a:lnTo>
                  <a:lnTo>
                    <a:pt x="160" y="218"/>
                  </a:lnTo>
                  <a:lnTo>
                    <a:pt x="160" y="165"/>
                  </a:lnTo>
                  <a:lnTo>
                    <a:pt x="160" y="108"/>
                  </a:lnTo>
                  <a:lnTo>
                    <a:pt x="160" y="5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8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3" name="Rectangle 65"/>
            <p:cNvSpPr>
              <a:spLocks noChangeArrowheads="1"/>
            </p:cNvSpPr>
            <p:nvPr/>
          </p:nvSpPr>
          <p:spPr bwMode="auto">
            <a:xfrm>
              <a:off x="1776" y="1455"/>
              <a:ext cx="83" cy="168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4" name="Freeform 66"/>
            <p:cNvSpPr>
              <a:spLocks/>
            </p:cNvSpPr>
            <p:nvPr/>
          </p:nvSpPr>
          <p:spPr bwMode="auto">
            <a:xfrm>
              <a:off x="1619" y="1651"/>
              <a:ext cx="333" cy="117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0" y="0"/>
                </a:cxn>
                <a:cxn ang="0">
                  <a:pos x="64" y="152"/>
                </a:cxn>
                <a:cxn ang="0">
                  <a:pos x="341" y="152"/>
                </a:cxn>
                <a:cxn ang="0">
                  <a:pos x="361" y="96"/>
                </a:cxn>
                <a:cxn ang="0">
                  <a:pos x="402" y="0"/>
                </a:cxn>
              </a:cxnLst>
              <a:rect l="0" t="0" r="r" b="b"/>
              <a:pathLst>
                <a:path w="402" h="152">
                  <a:moveTo>
                    <a:pt x="402" y="0"/>
                  </a:moveTo>
                  <a:lnTo>
                    <a:pt x="0" y="0"/>
                  </a:lnTo>
                  <a:lnTo>
                    <a:pt x="64" y="152"/>
                  </a:lnTo>
                  <a:lnTo>
                    <a:pt x="341" y="152"/>
                  </a:lnTo>
                  <a:lnTo>
                    <a:pt x="361" y="96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5" name="Freeform 67"/>
            <p:cNvSpPr>
              <a:spLocks/>
            </p:cNvSpPr>
            <p:nvPr/>
          </p:nvSpPr>
          <p:spPr bwMode="auto">
            <a:xfrm>
              <a:off x="1631" y="1651"/>
              <a:ext cx="315" cy="117"/>
            </a:xfrm>
            <a:custGeom>
              <a:avLst/>
              <a:gdLst/>
              <a:ahLst/>
              <a:cxnLst>
                <a:cxn ang="0">
                  <a:pos x="380" y="0"/>
                </a:cxn>
                <a:cxn ang="0">
                  <a:pos x="333" y="0"/>
                </a:cxn>
                <a:cxn ang="0">
                  <a:pos x="284" y="0"/>
                </a:cxn>
                <a:cxn ang="0">
                  <a:pos x="238" y="0"/>
                </a:cxn>
                <a:cxn ang="0">
                  <a:pos x="191" y="0"/>
                </a:cxn>
                <a:cxn ang="0">
                  <a:pos x="142" y="0"/>
                </a:cxn>
                <a:cxn ang="0">
                  <a:pos x="96" y="0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15" y="37"/>
                </a:cxn>
                <a:cxn ang="0">
                  <a:pos x="29" y="76"/>
                </a:cxn>
                <a:cxn ang="0">
                  <a:pos x="44" y="115"/>
                </a:cxn>
                <a:cxn ang="0">
                  <a:pos x="61" y="152"/>
                </a:cxn>
                <a:cxn ang="0">
                  <a:pos x="93" y="152"/>
                </a:cxn>
                <a:cxn ang="0">
                  <a:pos x="125" y="152"/>
                </a:cxn>
                <a:cxn ang="0">
                  <a:pos x="157" y="152"/>
                </a:cxn>
                <a:cxn ang="0">
                  <a:pos x="191" y="152"/>
                </a:cxn>
                <a:cxn ang="0">
                  <a:pos x="223" y="152"/>
                </a:cxn>
                <a:cxn ang="0">
                  <a:pos x="255" y="152"/>
                </a:cxn>
                <a:cxn ang="0">
                  <a:pos x="287" y="152"/>
                </a:cxn>
                <a:cxn ang="0">
                  <a:pos x="319" y="152"/>
                </a:cxn>
                <a:cxn ang="0">
                  <a:pos x="324" y="140"/>
                </a:cxn>
                <a:cxn ang="0">
                  <a:pos x="329" y="125"/>
                </a:cxn>
                <a:cxn ang="0">
                  <a:pos x="331" y="110"/>
                </a:cxn>
                <a:cxn ang="0">
                  <a:pos x="336" y="96"/>
                </a:cxn>
                <a:cxn ang="0">
                  <a:pos x="348" y="71"/>
                </a:cxn>
                <a:cxn ang="0">
                  <a:pos x="358" y="47"/>
                </a:cxn>
                <a:cxn ang="0">
                  <a:pos x="370" y="25"/>
                </a:cxn>
                <a:cxn ang="0">
                  <a:pos x="380" y="0"/>
                </a:cxn>
              </a:cxnLst>
              <a:rect l="0" t="0" r="r" b="b"/>
              <a:pathLst>
                <a:path w="380" h="152">
                  <a:moveTo>
                    <a:pt x="380" y="0"/>
                  </a:moveTo>
                  <a:lnTo>
                    <a:pt x="333" y="0"/>
                  </a:lnTo>
                  <a:lnTo>
                    <a:pt x="284" y="0"/>
                  </a:lnTo>
                  <a:lnTo>
                    <a:pt x="238" y="0"/>
                  </a:lnTo>
                  <a:lnTo>
                    <a:pt x="191" y="0"/>
                  </a:lnTo>
                  <a:lnTo>
                    <a:pt x="142" y="0"/>
                  </a:lnTo>
                  <a:lnTo>
                    <a:pt x="96" y="0"/>
                  </a:lnTo>
                  <a:lnTo>
                    <a:pt x="47" y="0"/>
                  </a:lnTo>
                  <a:lnTo>
                    <a:pt x="0" y="0"/>
                  </a:lnTo>
                  <a:lnTo>
                    <a:pt x="15" y="37"/>
                  </a:lnTo>
                  <a:lnTo>
                    <a:pt x="29" y="76"/>
                  </a:lnTo>
                  <a:lnTo>
                    <a:pt x="44" y="115"/>
                  </a:lnTo>
                  <a:lnTo>
                    <a:pt x="61" y="152"/>
                  </a:lnTo>
                  <a:lnTo>
                    <a:pt x="93" y="152"/>
                  </a:lnTo>
                  <a:lnTo>
                    <a:pt x="125" y="152"/>
                  </a:lnTo>
                  <a:lnTo>
                    <a:pt x="157" y="152"/>
                  </a:lnTo>
                  <a:lnTo>
                    <a:pt x="191" y="152"/>
                  </a:lnTo>
                  <a:lnTo>
                    <a:pt x="223" y="152"/>
                  </a:lnTo>
                  <a:lnTo>
                    <a:pt x="255" y="152"/>
                  </a:lnTo>
                  <a:lnTo>
                    <a:pt x="287" y="152"/>
                  </a:lnTo>
                  <a:lnTo>
                    <a:pt x="319" y="152"/>
                  </a:lnTo>
                  <a:lnTo>
                    <a:pt x="324" y="140"/>
                  </a:lnTo>
                  <a:lnTo>
                    <a:pt x="329" y="125"/>
                  </a:lnTo>
                  <a:lnTo>
                    <a:pt x="331" y="110"/>
                  </a:lnTo>
                  <a:lnTo>
                    <a:pt x="336" y="96"/>
                  </a:lnTo>
                  <a:lnTo>
                    <a:pt x="348" y="71"/>
                  </a:lnTo>
                  <a:lnTo>
                    <a:pt x="358" y="47"/>
                  </a:lnTo>
                  <a:lnTo>
                    <a:pt x="370" y="2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6" name="Freeform 68"/>
            <p:cNvSpPr>
              <a:spLocks/>
            </p:cNvSpPr>
            <p:nvPr/>
          </p:nvSpPr>
          <p:spPr bwMode="auto">
            <a:xfrm>
              <a:off x="1641" y="1654"/>
              <a:ext cx="299" cy="117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17" y="0"/>
                </a:cxn>
                <a:cxn ang="0">
                  <a:pos x="270" y="0"/>
                </a:cxn>
                <a:cxn ang="0">
                  <a:pos x="226" y="0"/>
                </a:cxn>
                <a:cxn ang="0">
                  <a:pos x="182" y="0"/>
                </a:cxn>
                <a:cxn ang="0">
                  <a:pos x="135" y="0"/>
                </a:cxn>
                <a:cxn ang="0">
                  <a:pos x="91" y="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30" y="73"/>
                </a:cxn>
                <a:cxn ang="0">
                  <a:pos x="44" y="112"/>
                </a:cxn>
                <a:cxn ang="0">
                  <a:pos x="59" y="149"/>
                </a:cxn>
                <a:cxn ang="0">
                  <a:pos x="88" y="149"/>
                </a:cxn>
                <a:cxn ang="0">
                  <a:pos x="120" y="149"/>
                </a:cxn>
                <a:cxn ang="0">
                  <a:pos x="150" y="149"/>
                </a:cxn>
                <a:cxn ang="0">
                  <a:pos x="179" y="149"/>
                </a:cxn>
                <a:cxn ang="0">
                  <a:pos x="209" y="149"/>
                </a:cxn>
                <a:cxn ang="0">
                  <a:pos x="238" y="149"/>
                </a:cxn>
                <a:cxn ang="0">
                  <a:pos x="270" y="152"/>
                </a:cxn>
                <a:cxn ang="0">
                  <a:pos x="299" y="152"/>
                </a:cxn>
                <a:cxn ang="0">
                  <a:pos x="304" y="137"/>
                </a:cxn>
                <a:cxn ang="0">
                  <a:pos x="309" y="122"/>
                </a:cxn>
                <a:cxn ang="0">
                  <a:pos x="312" y="107"/>
                </a:cxn>
                <a:cxn ang="0">
                  <a:pos x="317" y="93"/>
                </a:cxn>
                <a:cxn ang="0">
                  <a:pos x="329" y="68"/>
                </a:cxn>
                <a:cxn ang="0">
                  <a:pos x="339" y="46"/>
                </a:cxn>
                <a:cxn ang="0">
                  <a:pos x="351" y="22"/>
                </a:cxn>
                <a:cxn ang="0">
                  <a:pos x="361" y="0"/>
                </a:cxn>
              </a:cxnLst>
              <a:rect l="0" t="0" r="r" b="b"/>
              <a:pathLst>
                <a:path w="361" h="152">
                  <a:moveTo>
                    <a:pt x="361" y="0"/>
                  </a:moveTo>
                  <a:lnTo>
                    <a:pt x="317" y="0"/>
                  </a:lnTo>
                  <a:lnTo>
                    <a:pt x="270" y="0"/>
                  </a:lnTo>
                  <a:lnTo>
                    <a:pt x="226" y="0"/>
                  </a:lnTo>
                  <a:lnTo>
                    <a:pt x="182" y="0"/>
                  </a:lnTo>
                  <a:lnTo>
                    <a:pt x="135" y="0"/>
                  </a:lnTo>
                  <a:lnTo>
                    <a:pt x="91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30" y="73"/>
                  </a:lnTo>
                  <a:lnTo>
                    <a:pt x="44" y="112"/>
                  </a:lnTo>
                  <a:lnTo>
                    <a:pt x="59" y="149"/>
                  </a:lnTo>
                  <a:lnTo>
                    <a:pt x="88" y="149"/>
                  </a:lnTo>
                  <a:lnTo>
                    <a:pt x="120" y="149"/>
                  </a:lnTo>
                  <a:lnTo>
                    <a:pt x="150" y="149"/>
                  </a:lnTo>
                  <a:lnTo>
                    <a:pt x="179" y="149"/>
                  </a:lnTo>
                  <a:lnTo>
                    <a:pt x="209" y="149"/>
                  </a:lnTo>
                  <a:lnTo>
                    <a:pt x="238" y="149"/>
                  </a:lnTo>
                  <a:lnTo>
                    <a:pt x="270" y="152"/>
                  </a:lnTo>
                  <a:lnTo>
                    <a:pt x="299" y="152"/>
                  </a:lnTo>
                  <a:lnTo>
                    <a:pt x="304" y="137"/>
                  </a:lnTo>
                  <a:lnTo>
                    <a:pt x="309" y="122"/>
                  </a:lnTo>
                  <a:lnTo>
                    <a:pt x="312" y="107"/>
                  </a:lnTo>
                  <a:lnTo>
                    <a:pt x="317" y="93"/>
                  </a:lnTo>
                  <a:lnTo>
                    <a:pt x="329" y="68"/>
                  </a:lnTo>
                  <a:lnTo>
                    <a:pt x="339" y="46"/>
                  </a:lnTo>
                  <a:lnTo>
                    <a:pt x="351" y="2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93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7" name="Freeform 69"/>
            <p:cNvSpPr>
              <a:spLocks/>
            </p:cNvSpPr>
            <p:nvPr/>
          </p:nvSpPr>
          <p:spPr bwMode="auto">
            <a:xfrm>
              <a:off x="1654" y="1654"/>
              <a:ext cx="278" cy="117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294" y="0"/>
                </a:cxn>
                <a:cxn ang="0">
                  <a:pos x="252" y="0"/>
                </a:cxn>
                <a:cxn ang="0">
                  <a:pos x="208" y="0"/>
                </a:cxn>
                <a:cxn ang="0">
                  <a:pos x="167" y="0"/>
                </a:cxn>
                <a:cxn ang="0">
                  <a:pos x="125" y="0"/>
                </a:cxn>
                <a:cxn ang="0">
                  <a:pos x="83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12" y="36"/>
                </a:cxn>
                <a:cxn ang="0">
                  <a:pos x="27" y="73"/>
                </a:cxn>
                <a:cxn ang="0">
                  <a:pos x="42" y="112"/>
                </a:cxn>
                <a:cxn ang="0">
                  <a:pos x="56" y="149"/>
                </a:cxn>
                <a:cxn ang="0">
                  <a:pos x="83" y="149"/>
                </a:cxn>
                <a:cxn ang="0">
                  <a:pos x="113" y="149"/>
                </a:cxn>
                <a:cxn ang="0">
                  <a:pos x="140" y="149"/>
                </a:cxn>
                <a:cxn ang="0">
                  <a:pos x="167" y="149"/>
                </a:cxn>
                <a:cxn ang="0">
                  <a:pos x="194" y="152"/>
                </a:cxn>
                <a:cxn ang="0">
                  <a:pos x="223" y="152"/>
                </a:cxn>
                <a:cxn ang="0">
                  <a:pos x="250" y="152"/>
                </a:cxn>
                <a:cxn ang="0">
                  <a:pos x="277" y="152"/>
                </a:cxn>
                <a:cxn ang="0">
                  <a:pos x="282" y="137"/>
                </a:cxn>
                <a:cxn ang="0">
                  <a:pos x="284" y="122"/>
                </a:cxn>
                <a:cxn ang="0">
                  <a:pos x="289" y="107"/>
                </a:cxn>
                <a:cxn ang="0">
                  <a:pos x="294" y="93"/>
                </a:cxn>
                <a:cxn ang="0">
                  <a:pos x="304" y="68"/>
                </a:cxn>
                <a:cxn ang="0">
                  <a:pos x="314" y="46"/>
                </a:cxn>
                <a:cxn ang="0">
                  <a:pos x="326" y="24"/>
                </a:cxn>
                <a:cxn ang="0">
                  <a:pos x="336" y="0"/>
                </a:cxn>
              </a:cxnLst>
              <a:rect l="0" t="0" r="r" b="b"/>
              <a:pathLst>
                <a:path w="336" h="152">
                  <a:moveTo>
                    <a:pt x="336" y="0"/>
                  </a:moveTo>
                  <a:lnTo>
                    <a:pt x="294" y="0"/>
                  </a:lnTo>
                  <a:lnTo>
                    <a:pt x="252" y="0"/>
                  </a:lnTo>
                  <a:lnTo>
                    <a:pt x="208" y="0"/>
                  </a:lnTo>
                  <a:lnTo>
                    <a:pt x="167" y="0"/>
                  </a:lnTo>
                  <a:lnTo>
                    <a:pt x="125" y="0"/>
                  </a:lnTo>
                  <a:lnTo>
                    <a:pt x="83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7" y="73"/>
                  </a:lnTo>
                  <a:lnTo>
                    <a:pt x="42" y="112"/>
                  </a:lnTo>
                  <a:lnTo>
                    <a:pt x="56" y="149"/>
                  </a:lnTo>
                  <a:lnTo>
                    <a:pt x="83" y="149"/>
                  </a:lnTo>
                  <a:lnTo>
                    <a:pt x="113" y="149"/>
                  </a:lnTo>
                  <a:lnTo>
                    <a:pt x="140" y="149"/>
                  </a:lnTo>
                  <a:lnTo>
                    <a:pt x="167" y="149"/>
                  </a:lnTo>
                  <a:lnTo>
                    <a:pt x="194" y="152"/>
                  </a:lnTo>
                  <a:lnTo>
                    <a:pt x="223" y="152"/>
                  </a:lnTo>
                  <a:lnTo>
                    <a:pt x="250" y="152"/>
                  </a:lnTo>
                  <a:lnTo>
                    <a:pt x="277" y="152"/>
                  </a:lnTo>
                  <a:lnTo>
                    <a:pt x="282" y="137"/>
                  </a:lnTo>
                  <a:lnTo>
                    <a:pt x="284" y="122"/>
                  </a:lnTo>
                  <a:lnTo>
                    <a:pt x="289" y="107"/>
                  </a:lnTo>
                  <a:lnTo>
                    <a:pt x="294" y="93"/>
                  </a:lnTo>
                  <a:lnTo>
                    <a:pt x="304" y="68"/>
                  </a:lnTo>
                  <a:lnTo>
                    <a:pt x="314" y="46"/>
                  </a:lnTo>
                  <a:lnTo>
                    <a:pt x="326" y="2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9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8" name="Freeform 70"/>
            <p:cNvSpPr>
              <a:spLocks/>
            </p:cNvSpPr>
            <p:nvPr/>
          </p:nvSpPr>
          <p:spPr bwMode="auto">
            <a:xfrm>
              <a:off x="1664" y="1654"/>
              <a:ext cx="261" cy="117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277" y="0"/>
                </a:cxn>
                <a:cxn ang="0">
                  <a:pos x="238" y="0"/>
                </a:cxn>
                <a:cxn ang="0">
                  <a:pos x="199" y="0"/>
                </a:cxn>
                <a:cxn ang="0">
                  <a:pos x="160" y="0"/>
                </a:cxn>
                <a:cxn ang="0">
                  <a:pos x="118" y="0"/>
                </a:cxn>
                <a:cxn ang="0">
                  <a:pos x="79" y="0"/>
                </a:cxn>
                <a:cxn ang="0">
                  <a:pos x="39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30" y="73"/>
                </a:cxn>
                <a:cxn ang="0">
                  <a:pos x="42" y="112"/>
                </a:cxn>
                <a:cxn ang="0">
                  <a:pos x="57" y="149"/>
                </a:cxn>
                <a:cxn ang="0">
                  <a:pos x="81" y="149"/>
                </a:cxn>
                <a:cxn ang="0">
                  <a:pos x="106" y="149"/>
                </a:cxn>
                <a:cxn ang="0">
                  <a:pos x="130" y="149"/>
                </a:cxn>
                <a:cxn ang="0">
                  <a:pos x="157" y="149"/>
                </a:cxn>
                <a:cxn ang="0">
                  <a:pos x="182" y="152"/>
                </a:cxn>
                <a:cxn ang="0">
                  <a:pos x="206" y="152"/>
                </a:cxn>
                <a:cxn ang="0">
                  <a:pos x="233" y="152"/>
                </a:cxn>
                <a:cxn ang="0">
                  <a:pos x="258" y="152"/>
                </a:cxn>
                <a:cxn ang="0">
                  <a:pos x="263" y="137"/>
                </a:cxn>
                <a:cxn ang="0">
                  <a:pos x="265" y="122"/>
                </a:cxn>
                <a:cxn ang="0">
                  <a:pos x="270" y="107"/>
                </a:cxn>
                <a:cxn ang="0">
                  <a:pos x="272" y="93"/>
                </a:cxn>
                <a:cxn ang="0">
                  <a:pos x="285" y="71"/>
                </a:cxn>
                <a:cxn ang="0">
                  <a:pos x="294" y="46"/>
                </a:cxn>
                <a:cxn ang="0">
                  <a:pos x="307" y="24"/>
                </a:cxn>
                <a:cxn ang="0">
                  <a:pos x="316" y="0"/>
                </a:cxn>
              </a:cxnLst>
              <a:rect l="0" t="0" r="r" b="b"/>
              <a:pathLst>
                <a:path w="316" h="152">
                  <a:moveTo>
                    <a:pt x="316" y="0"/>
                  </a:moveTo>
                  <a:lnTo>
                    <a:pt x="277" y="0"/>
                  </a:lnTo>
                  <a:lnTo>
                    <a:pt x="238" y="0"/>
                  </a:lnTo>
                  <a:lnTo>
                    <a:pt x="199" y="0"/>
                  </a:lnTo>
                  <a:lnTo>
                    <a:pt x="160" y="0"/>
                  </a:lnTo>
                  <a:lnTo>
                    <a:pt x="118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30" y="73"/>
                  </a:lnTo>
                  <a:lnTo>
                    <a:pt x="42" y="112"/>
                  </a:lnTo>
                  <a:lnTo>
                    <a:pt x="57" y="149"/>
                  </a:lnTo>
                  <a:lnTo>
                    <a:pt x="81" y="149"/>
                  </a:lnTo>
                  <a:lnTo>
                    <a:pt x="106" y="149"/>
                  </a:lnTo>
                  <a:lnTo>
                    <a:pt x="130" y="149"/>
                  </a:lnTo>
                  <a:lnTo>
                    <a:pt x="157" y="149"/>
                  </a:lnTo>
                  <a:lnTo>
                    <a:pt x="182" y="152"/>
                  </a:lnTo>
                  <a:lnTo>
                    <a:pt x="206" y="152"/>
                  </a:lnTo>
                  <a:lnTo>
                    <a:pt x="233" y="152"/>
                  </a:lnTo>
                  <a:lnTo>
                    <a:pt x="258" y="152"/>
                  </a:lnTo>
                  <a:lnTo>
                    <a:pt x="263" y="137"/>
                  </a:lnTo>
                  <a:lnTo>
                    <a:pt x="265" y="122"/>
                  </a:lnTo>
                  <a:lnTo>
                    <a:pt x="270" y="107"/>
                  </a:lnTo>
                  <a:lnTo>
                    <a:pt x="272" y="93"/>
                  </a:lnTo>
                  <a:lnTo>
                    <a:pt x="285" y="71"/>
                  </a:lnTo>
                  <a:lnTo>
                    <a:pt x="294" y="46"/>
                  </a:lnTo>
                  <a:lnTo>
                    <a:pt x="307" y="2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9B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9" name="Freeform 71"/>
            <p:cNvSpPr>
              <a:spLocks/>
            </p:cNvSpPr>
            <p:nvPr/>
          </p:nvSpPr>
          <p:spPr bwMode="auto">
            <a:xfrm>
              <a:off x="1674" y="1654"/>
              <a:ext cx="244" cy="117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58" y="0"/>
                </a:cxn>
                <a:cxn ang="0">
                  <a:pos x="221" y="0"/>
                </a:cxn>
                <a:cxn ang="0">
                  <a:pos x="184" y="0"/>
                </a:cxn>
                <a:cxn ang="0">
                  <a:pos x="148" y="0"/>
                </a:cxn>
                <a:cxn ang="0">
                  <a:pos x="111" y="0"/>
                </a:cxn>
                <a:cxn ang="0">
                  <a:pos x="74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27" y="73"/>
                </a:cxn>
                <a:cxn ang="0">
                  <a:pos x="42" y="112"/>
                </a:cxn>
                <a:cxn ang="0">
                  <a:pos x="54" y="149"/>
                </a:cxn>
                <a:cxn ang="0">
                  <a:pos x="76" y="149"/>
                </a:cxn>
                <a:cxn ang="0">
                  <a:pos x="101" y="152"/>
                </a:cxn>
                <a:cxn ang="0">
                  <a:pos x="123" y="152"/>
                </a:cxn>
                <a:cxn ang="0">
                  <a:pos x="148" y="152"/>
                </a:cxn>
                <a:cxn ang="0">
                  <a:pos x="170" y="152"/>
                </a:cxn>
                <a:cxn ang="0">
                  <a:pos x="192" y="152"/>
                </a:cxn>
                <a:cxn ang="0">
                  <a:pos x="216" y="152"/>
                </a:cxn>
                <a:cxn ang="0">
                  <a:pos x="238" y="152"/>
                </a:cxn>
                <a:cxn ang="0">
                  <a:pos x="243" y="137"/>
                </a:cxn>
                <a:cxn ang="0">
                  <a:pos x="246" y="122"/>
                </a:cxn>
                <a:cxn ang="0">
                  <a:pos x="251" y="110"/>
                </a:cxn>
                <a:cxn ang="0">
                  <a:pos x="253" y="95"/>
                </a:cxn>
                <a:cxn ang="0">
                  <a:pos x="263" y="71"/>
                </a:cxn>
                <a:cxn ang="0">
                  <a:pos x="275" y="46"/>
                </a:cxn>
                <a:cxn ang="0">
                  <a:pos x="285" y="24"/>
                </a:cxn>
                <a:cxn ang="0">
                  <a:pos x="295" y="0"/>
                </a:cxn>
              </a:cxnLst>
              <a:rect l="0" t="0" r="r" b="b"/>
              <a:pathLst>
                <a:path w="295" h="152">
                  <a:moveTo>
                    <a:pt x="295" y="0"/>
                  </a:moveTo>
                  <a:lnTo>
                    <a:pt x="258" y="0"/>
                  </a:lnTo>
                  <a:lnTo>
                    <a:pt x="221" y="0"/>
                  </a:lnTo>
                  <a:lnTo>
                    <a:pt x="184" y="0"/>
                  </a:lnTo>
                  <a:lnTo>
                    <a:pt x="148" y="0"/>
                  </a:lnTo>
                  <a:lnTo>
                    <a:pt x="111" y="0"/>
                  </a:lnTo>
                  <a:lnTo>
                    <a:pt x="74" y="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27" y="73"/>
                  </a:lnTo>
                  <a:lnTo>
                    <a:pt x="42" y="112"/>
                  </a:lnTo>
                  <a:lnTo>
                    <a:pt x="54" y="149"/>
                  </a:lnTo>
                  <a:lnTo>
                    <a:pt x="76" y="149"/>
                  </a:lnTo>
                  <a:lnTo>
                    <a:pt x="101" y="152"/>
                  </a:lnTo>
                  <a:lnTo>
                    <a:pt x="123" y="152"/>
                  </a:lnTo>
                  <a:lnTo>
                    <a:pt x="148" y="152"/>
                  </a:lnTo>
                  <a:lnTo>
                    <a:pt x="170" y="152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38" y="152"/>
                  </a:lnTo>
                  <a:lnTo>
                    <a:pt x="243" y="137"/>
                  </a:lnTo>
                  <a:lnTo>
                    <a:pt x="246" y="122"/>
                  </a:lnTo>
                  <a:lnTo>
                    <a:pt x="251" y="110"/>
                  </a:lnTo>
                  <a:lnTo>
                    <a:pt x="253" y="95"/>
                  </a:lnTo>
                  <a:lnTo>
                    <a:pt x="263" y="71"/>
                  </a:lnTo>
                  <a:lnTo>
                    <a:pt x="275" y="46"/>
                  </a:lnTo>
                  <a:lnTo>
                    <a:pt x="285" y="24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0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0" name="Freeform 72"/>
            <p:cNvSpPr>
              <a:spLocks/>
            </p:cNvSpPr>
            <p:nvPr/>
          </p:nvSpPr>
          <p:spPr bwMode="auto">
            <a:xfrm>
              <a:off x="1686" y="1654"/>
              <a:ext cx="225" cy="11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238" y="0"/>
                </a:cxn>
                <a:cxn ang="0">
                  <a:pos x="204" y="0"/>
                </a:cxn>
                <a:cxn ang="0">
                  <a:pos x="169" y="0"/>
                </a:cxn>
                <a:cxn ang="0">
                  <a:pos x="137" y="0"/>
                </a:cxn>
                <a:cxn ang="0">
                  <a:pos x="103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0" y="0"/>
                </a:cxn>
                <a:cxn ang="0">
                  <a:pos x="12" y="36"/>
                </a:cxn>
                <a:cxn ang="0">
                  <a:pos x="27" y="73"/>
                </a:cxn>
                <a:cxn ang="0">
                  <a:pos x="39" y="112"/>
                </a:cxn>
                <a:cxn ang="0">
                  <a:pos x="52" y="149"/>
                </a:cxn>
                <a:cxn ang="0">
                  <a:pos x="71" y="149"/>
                </a:cxn>
                <a:cxn ang="0">
                  <a:pos x="93" y="152"/>
                </a:cxn>
                <a:cxn ang="0">
                  <a:pos x="113" y="152"/>
                </a:cxn>
                <a:cxn ang="0">
                  <a:pos x="133" y="152"/>
                </a:cxn>
                <a:cxn ang="0">
                  <a:pos x="152" y="152"/>
                </a:cxn>
                <a:cxn ang="0">
                  <a:pos x="174" y="152"/>
                </a:cxn>
                <a:cxn ang="0">
                  <a:pos x="194" y="152"/>
                </a:cxn>
                <a:cxn ang="0">
                  <a:pos x="216" y="152"/>
                </a:cxn>
                <a:cxn ang="0">
                  <a:pos x="221" y="139"/>
                </a:cxn>
                <a:cxn ang="0">
                  <a:pos x="223" y="125"/>
                </a:cxn>
                <a:cxn ang="0">
                  <a:pos x="228" y="110"/>
                </a:cxn>
                <a:cxn ang="0">
                  <a:pos x="231" y="95"/>
                </a:cxn>
                <a:cxn ang="0">
                  <a:pos x="240" y="71"/>
                </a:cxn>
                <a:cxn ang="0">
                  <a:pos x="250" y="46"/>
                </a:cxn>
                <a:cxn ang="0">
                  <a:pos x="263" y="24"/>
                </a:cxn>
                <a:cxn ang="0">
                  <a:pos x="272" y="0"/>
                </a:cxn>
              </a:cxnLst>
              <a:rect l="0" t="0" r="r" b="b"/>
              <a:pathLst>
                <a:path w="272" h="152">
                  <a:moveTo>
                    <a:pt x="272" y="0"/>
                  </a:moveTo>
                  <a:lnTo>
                    <a:pt x="238" y="0"/>
                  </a:lnTo>
                  <a:lnTo>
                    <a:pt x="204" y="0"/>
                  </a:lnTo>
                  <a:lnTo>
                    <a:pt x="169" y="0"/>
                  </a:lnTo>
                  <a:lnTo>
                    <a:pt x="137" y="0"/>
                  </a:lnTo>
                  <a:lnTo>
                    <a:pt x="103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7" y="73"/>
                  </a:lnTo>
                  <a:lnTo>
                    <a:pt x="39" y="112"/>
                  </a:lnTo>
                  <a:lnTo>
                    <a:pt x="52" y="149"/>
                  </a:lnTo>
                  <a:lnTo>
                    <a:pt x="71" y="149"/>
                  </a:lnTo>
                  <a:lnTo>
                    <a:pt x="93" y="152"/>
                  </a:lnTo>
                  <a:lnTo>
                    <a:pt x="113" y="152"/>
                  </a:lnTo>
                  <a:lnTo>
                    <a:pt x="133" y="152"/>
                  </a:lnTo>
                  <a:lnTo>
                    <a:pt x="152" y="152"/>
                  </a:lnTo>
                  <a:lnTo>
                    <a:pt x="174" y="152"/>
                  </a:lnTo>
                  <a:lnTo>
                    <a:pt x="194" y="152"/>
                  </a:lnTo>
                  <a:lnTo>
                    <a:pt x="216" y="152"/>
                  </a:lnTo>
                  <a:lnTo>
                    <a:pt x="221" y="139"/>
                  </a:lnTo>
                  <a:lnTo>
                    <a:pt x="223" y="125"/>
                  </a:lnTo>
                  <a:lnTo>
                    <a:pt x="228" y="110"/>
                  </a:lnTo>
                  <a:lnTo>
                    <a:pt x="231" y="95"/>
                  </a:lnTo>
                  <a:lnTo>
                    <a:pt x="240" y="71"/>
                  </a:lnTo>
                  <a:lnTo>
                    <a:pt x="250" y="46"/>
                  </a:lnTo>
                  <a:lnTo>
                    <a:pt x="263" y="24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A3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1" name="Freeform 73"/>
            <p:cNvSpPr>
              <a:spLocks/>
            </p:cNvSpPr>
            <p:nvPr/>
          </p:nvSpPr>
          <p:spPr bwMode="auto">
            <a:xfrm>
              <a:off x="1696" y="1655"/>
              <a:ext cx="208" cy="116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219" y="0"/>
                </a:cxn>
                <a:cxn ang="0">
                  <a:pos x="189" y="0"/>
                </a:cxn>
                <a:cxn ang="0">
                  <a:pos x="157" y="0"/>
                </a:cxn>
                <a:cxn ang="0">
                  <a:pos x="125" y="0"/>
                </a:cxn>
                <a:cxn ang="0">
                  <a:pos x="94" y="0"/>
                </a:cxn>
                <a:cxn ang="0">
                  <a:pos x="64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13" y="37"/>
                </a:cxn>
                <a:cxn ang="0">
                  <a:pos x="27" y="74"/>
                </a:cxn>
                <a:cxn ang="0">
                  <a:pos x="40" y="110"/>
                </a:cxn>
                <a:cxn ang="0">
                  <a:pos x="52" y="147"/>
                </a:cxn>
                <a:cxn ang="0">
                  <a:pos x="69" y="147"/>
                </a:cxn>
                <a:cxn ang="0">
                  <a:pos x="86" y="150"/>
                </a:cxn>
                <a:cxn ang="0">
                  <a:pos x="106" y="150"/>
                </a:cxn>
                <a:cxn ang="0">
                  <a:pos x="123" y="150"/>
                </a:cxn>
                <a:cxn ang="0">
                  <a:pos x="143" y="150"/>
                </a:cxn>
                <a:cxn ang="0">
                  <a:pos x="160" y="150"/>
                </a:cxn>
                <a:cxn ang="0">
                  <a:pos x="179" y="150"/>
                </a:cxn>
                <a:cxn ang="0">
                  <a:pos x="197" y="150"/>
                </a:cxn>
                <a:cxn ang="0">
                  <a:pos x="199" y="137"/>
                </a:cxn>
                <a:cxn ang="0">
                  <a:pos x="204" y="123"/>
                </a:cxn>
                <a:cxn ang="0">
                  <a:pos x="206" y="108"/>
                </a:cxn>
                <a:cxn ang="0">
                  <a:pos x="209" y="93"/>
                </a:cxn>
                <a:cxn ang="0">
                  <a:pos x="219" y="69"/>
                </a:cxn>
                <a:cxn ang="0">
                  <a:pos x="231" y="47"/>
                </a:cxn>
                <a:cxn ang="0">
                  <a:pos x="241" y="22"/>
                </a:cxn>
                <a:cxn ang="0">
                  <a:pos x="251" y="0"/>
                </a:cxn>
              </a:cxnLst>
              <a:rect l="0" t="0" r="r" b="b"/>
              <a:pathLst>
                <a:path w="251" h="150">
                  <a:moveTo>
                    <a:pt x="251" y="0"/>
                  </a:moveTo>
                  <a:lnTo>
                    <a:pt x="219" y="0"/>
                  </a:lnTo>
                  <a:lnTo>
                    <a:pt x="189" y="0"/>
                  </a:lnTo>
                  <a:lnTo>
                    <a:pt x="157" y="0"/>
                  </a:lnTo>
                  <a:lnTo>
                    <a:pt x="125" y="0"/>
                  </a:lnTo>
                  <a:lnTo>
                    <a:pt x="94" y="0"/>
                  </a:lnTo>
                  <a:lnTo>
                    <a:pt x="6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3" y="37"/>
                  </a:lnTo>
                  <a:lnTo>
                    <a:pt x="27" y="74"/>
                  </a:lnTo>
                  <a:lnTo>
                    <a:pt x="40" y="110"/>
                  </a:lnTo>
                  <a:lnTo>
                    <a:pt x="52" y="147"/>
                  </a:lnTo>
                  <a:lnTo>
                    <a:pt x="69" y="147"/>
                  </a:lnTo>
                  <a:lnTo>
                    <a:pt x="86" y="150"/>
                  </a:lnTo>
                  <a:lnTo>
                    <a:pt x="106" y="150"/>
                  </a:lnTo>
                  <a:lnTo>
                    <a:pt x="123" y="150"/>
                  </a:lnTo>
                  <a:lnTo>
                    <a:pt x="143" y="150"/>
                  </a:lnTo>
                  <a:lnTo>
                    <a:pt x="160" y="150"/>
                  </a:lnTo>
                  <a:lnTo>
                    <a:pt x="179" y="150"/>
                  </a:lnTo>
                  <a:lnTo>
                    <a:pt x="197" y="150"/>
                  </a:lnTo>
                  <a:lnTo>
                    <a:pt x="199" y="137"/>
                  </a:lnTo>
                  <a:lnTo>
                    <a:pt x="204" y="123"/>
                  </a:lnTo>
                  <a:lnTo>
                    <a:pt x="206" y="108"/>
                  </a:lnTo>
                  <a:lnTo>
                    <a:pt x="209" y="93"/>
                  </a:lnTo>
                  <a:lnTo>
                    <a:pt x="219" y="69"/>
                  </a:lnTo>
                  <a:lnTo>
                    <a:pt x="231" y="47"/>
                  </a:lnTo>
                  <a:lnTo>
                    <a:pt x="241" y="2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A8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2" name="Freeform 74"/>
            <p:cNvSpPr>
              <a:spLocks/>
            </p:cNvSpPr>
            <p:nvPr/>
          </p:nvSpPr>
          <p:spPr bwMode="auto">
            <a:xfrm>
              <a:off x="1707" y="1655"/>
              <a:ext cx="190" cy="11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01" y="0"/>
                </a:cxn>
                <a:cxn ang="0">
                  <a:pos x="171" y="0"/>
                </a:cxn>
                <a:cxn ang="0">
                  <a:pos x="142" y="0"/>
                </a:cxn>
                <a:cxn ang="0">
                  <a:pos x="115" y="0"/>
                </a:cxn>
                <a:cxn ang="0">
                  <a:pos x="85" y="0"/>
                </a:cxn>
                <a:cxn ang="0">
                  <a:pos x="56" y="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12" y="37"/>
                </a:cxn>
                <a:cxn ang="0">
                  <a:pos x="24" y="74"/>
                </a:cxn>
                <a:cxn ang="0">
                  <a:pos x="36" y="110"/>
                </a:cxn>
                <a:cxn ang="0">
                  <a:pos x="49" y="147"/>
                </a:cxn>
                <a:cxn ang="0">
                  <a:pos x="63" y="147"/>
                </a:cxn>
                <a:cxn ang="0">
                  <a:pos x="81" y="150"/>
                </a:cxn>
                <a:cxn ang="0">
                  <a:pos x="95" y="150"/>
                </a:cxn>
                <a:cxn ang="0">
                  <a:pos x="112" y="150"/>
                </a:cxn>
                <a:cxn ang="0">
                  <a:pos x="130" y="150"/>
                </a:cxn>
                <a:cxn ang="0">
                  <a:pos x="144" y="150"/>
                </a:cxn>
                <a:cxn ang="0">
                  <a:pos x="162" y="150"/>
                </a:cxn>
                <a:cxn ang="0">
                  <a:pos x="176" y="150"/>
                </a:cxn>
                <a:cxn ang="0">
                  <a:pos x="179" y="137"/>
                </a:cxn>
                <a:cxn ang="0">
                  <a:pos x="181" y="123"/>
                </a:cxn>
                <a:cxn ang="0">
                  <a:pos x="186" y="108"/>
                </a:cxn>
                <a:cxn ang="0">
                  <a:pos x="188" y="93"/>
                </a:cxn>
                <a:cxn ang="0">
                  <a:pos x="198" y="69"/>
                </a:cxn>
                <a:cxn ang="0">
                  <a:pos x="208" y="47"/>
                </a:cxn>
                <a:cxn ang="0">
                  <a:pos x="220" y="25"/>
                </a:cxn>
                <a:cxn ang="0">
                  <a:pos x="230" y="0"/>
                </a:cxn>
              </a:cxnLst>
              <a:rect l="0" t="0" r="r" b="b"/>
              <a:pathLst>
                <a:path w="230" h="150">
                  <a:moveTo>
                    <a:pt x="230" y="0"/>
                  </a:moveTo>
                  <a:lnTo>
                    <a:pt x="201" y="0"/>
                  </a:lnTo>
                  <a:lnTo>
                    <a:pt x="171" y="0"/>
                  </a:lnTo>
                  <a:lnTo>
                    <a:pt x="142" y="0"/>
                  </a:lnTo>
                  <a:lnTo>
                    <a:pt x="115" y="0"/>
                  </a:lnTo>
                  <a:lnTo>
                    <a:pt x="85" y="0"/>
                  </a:lnTo>
                  <a:lnTo>
                    <a:pt x="56" y="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2" y="37"/>
                  </a:lnTo>
                  <a:lnTo>
                    <a:pt x="24" y="74"/>
                  </a:lnTo>
                  <a:lnTo>
                    <a:pt x="36" y="110"/>
                  </a:lnTo>
                  <a:lnTo>
                    <a:pt x="49" y="147"/>
                  </a:lnTo>
                  <a:lnTo>
                    <a:pt x="63" y="147"/>
                  </a:lnTo>
                  <a:lnTo>
                    <a:pt x="81" y="150"/>
                  </a:lnTo>
                  <a:lnTo>
                    <a:pt x="95" y="150"/>
                  </a:lnTo>
                  <a:lnTo>
                    <a:pt x="112" y="150"/>
                  </a:lnTo>
                  <a:lnTo>
                    <a:pt x="130" y="150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76" y="150"/>
                  </a:lnTo>
                  <a:lnTo>
                    <a:pt x="179" y="137"/>
                  </a:lnTo>
                  <a:lnTo>
                    <a:pt x="181" y="123"/>
                  </a:lnTo>
                  <a:lnTo>
                    <a:pt x="186" y="108"/>
                  </a:lnTo>
                  <a:lnTo>
                    <a:pt x="188" y="93"/>
                  </a:lnTo>
                  <a:lnTo>
                    <a:pt x="198" y="69"/>
                  </a:lnTo>
                  <a:lnTo>
                    <a:pt x="208" y="47"/>
                  </a:lnTo>
                  <a:lnTo>
                    <a:pt x="220" y="2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AA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3" name="Freeform 75"/>
            <p:cNvSpPr>
              <a:spLocks/>
            </p:cNvSpPr>
            <p:nvPr/>
          </p:nvSpPr>
          <p:spPr bwMode="auto">
            <a:xfrm>
              <a:off x="1718" y="1655"/>
              <a:ext cx="171" cy="116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82" y="0"/>
                </a:cxn>
                <a:cxn ang="0">
                  <a:pos x="155" y="0"/>
                </a:cxn>
                <a:cxn ang="0">
                  <a:pos x="130" y="0"/>
                </a:cxn>
                <a:cxn ang="0">
                  <a:pos x="103" y="0"/>
                </a:cxn>
                <a:cxn ang="0">
                  <a:pos x="79" y="0"/>
                </a:cxn>
                <a:cxn ang="0">
                  <a:pos x="52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13" y="37"/>
                </a:cxn>
                <a:cxn ang="0">
                  <a:pos x="25" y="74"/>
                </a:cxn>
                <a:cxn ang="0">
                  <a:pos x="35" y="110"/>
                </a:cxn>
                <a:cxn ang="0">
                  <a:pos x="47" y="147"/>
                </a:cxn>
                <a:cxn ang="0">
                  <a:pos x="62" y="147"/>
                </a:cxn>
                <a:cxn ang="0">
                  <a:pos x="74" y="150"/>
                </a:cxn>
                <a:cxn ang="0">
                  <a:pos x="89" y="150"/>
                </a:cxn>
                <a:cxn ang="0">
                  <a:pos x="101" y="150"/>
                </a:cxn>
                <a:cxn ang="0">
                  <a:pos x="113" y="150"/>
                </a:cxn>
                <a:cxn ang="0">
                  <a:pos x="128" y="150"/>
                </a:cxn>
                <a:cxn ang="0">
                  <a:pos x="140" y="150"/>
                </a:cxn>
                <a:cxn ang="0">
                  <a:pos x="155" y="150"/>
                </a:cxn>
                <a:cxn ang="0">
                  <a:pos x="157" y="137"/>
                </a:cxn>
                <a:cxn ang="0">
                  <a:pos x="160" y="123"/>
                </a:cxn>
                <a:cxn ang="0">
                  <a:pos x="165" y="108"/>
                </a:cxn>
                <a:cxn ang="0">
                  <a:pos x="167" y="93"/>
                </a:cxn>
                <a:cxn ang="0">
                  <a:pos x="177" y="71"/>
                </a:cxn>
                <a:cxn ang="0">
                  <a:pos x="187" y="47"/>
                </a:cxn>
                <a:cxn ang="0">
                  <a:pos x="197" y="25"/>
                </a:cxn>
                <a:cxn ang="0">
                  <a:pos x="206" y="0"/>
                </a:cxn>
              </a:cxnLst>
              <a:rect l="0" t="0" r="r" b="b"/>
              <a:pathLst>
                <a:path w="206" h="150">
                  <a:moveTo>
                    <a:pt x="206" y="0"/>
                  </a:moveTo>
                  <a:lnTo>
                    <a:pt x="182" y="0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52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13" y="37"/>
                  </a:lnTo>
                  <a:lnTo>
                    <a:pt x="25" y="74"/>
                  </a:lnTo>
                  <a:lnTo>
                    <a:pt x="35" y="110"/>
                  </a:lnTo>
                  <a:lnTo>
                    <a:pt x="47" y="147"/>
                  </a:lnTo>
                  <a:lnTo>
                    <a:pt x="62" y="147"/>
                  </a:lnTo>
                  <a:lnTo>
                    <a:pt x="74" y="150"/>
                  </a:lnTo>
                  <a:lnTo>
                    <a:pt x="89" y="150"/>
                  </a:lnTo>
                  <a:lnTo>
                    <a:pt x="101" y="150"/>
                  </a:lnTo>
                  <a:lnTo>
                    <a:pt x="113" y="150"/>
                  </a:lnTo>
                  <a:lnTo>
                    <a:pt x="128" y="150"/>
                  </a:lnTo>
                  <a:lnTo>
                    <a:pt x="140" y="150"/>
                  </a:lnTo>
                  <a:lnTo>
                    <a:pt x="155" y="150"/>
                  </a:lnTo>
                  <a:lnTo>
                    <a:pt x="157" y="137"/>
                  </a:lnTo>
                  <a:lnTo>
                    <a:pt x="160" y="123"/>
                  </a:lnTo>
                  <a:lnTo>
                    <a:pt x="165" y="108"/>
                  </a:lnTo>
                  <a:lnTo>
                    <a:pt x="167" y="93"/>
                  </a:lnTo>
                  <a:lnTo>
                    <a:pt x="177" y="71"/>
                  </a:lnTo>
                  <a:lnTo>
                    <a:pt x="187" y="47"/>
                  </a:lnTo>
                  <a:lnTo>
                    <a:pt x="197" y="2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AF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4" name="Freeform 76"/>
            <p:cNvSpPr>
              <a:spLocks/>
            </p:cNvSpPr>
            <p:nvPr/>
          </p:nvSpPr>
          <p:spPr bwMode="auto">
            <a:xfrm>
              <a:off x="1729" y="1655"/>
              <a:ext cx="154" cy="116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61" y="0"/>
                </a:cxn>
                <a:cxn ang="0">
                  <a:pos x="139" y="0"/>
                </a:cxn>
                <a:cxn ang="0">
                  <a:pos x="115" y="0"/>
                </a:cxn>
                <a:cxn ang="0">
                  <a:pos x="93" y="0"/>
                </a:cxn>
                <a:cxn ang="0">
                  <a:pos x="68" y="0"/>
                </a:cxn>
                <a:cxn ang="0">
                  <a:pos x="46" y="0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12" y="37"/>
                </a:cxn>
                <a:cxn ang="0">
                  <a:pos x="22" y="74"/>
                </a:cxn>
                <a:cxn ang="0">
                  <a:pos x="34" y="110"/>
                </a:cxn>
                <a:cxn ang="0">
                  <a:pos x="46" y="147"/>
                </a:cxn>
                <a:cxn ang="0">
                  <a:pos x="58" y="147"/>
                </a:cxn>
                <a:cxn ang="0">
                  <a:pos x="68" y="150"/>
                </a:cxn>
                <a:cxn ang="0">
                  <a:pos x="81" y="150"/>
                </a:cxn>
                <a:cxn ang="0">
                  <a:pos x="90" y="150"/>
                </a:cxn>
                <a:cxn ang="0">
                  <a:pos x="103" y="150"/>
                </a:cxn>
                <a:cxn ang="0">
                  <a:pos x="112" y="150"/>
                </a:cxn>
                <a:cxn ang="0">
                  <a:pos x="125" y="150"/>
                </a:cxn>
                <a:cxn ang="0">
                  <a:pos x="135" y="150"/>
                </a:cxn>
                <a:cxn ang="0">
                  <a:pos x="137" y="137"/>
                </a:cxn>
                <a:cxn ang="0">
                  <a:pos x="139" y="123"/>
                </a:cxn>
                <a:cxn ang="0">
                  <a:pos x="142" y="108"/>
                </a:cxn>
                <a:cxn ang="0">
                  <a:pos x="144" y="93"/>
                </a:cxn>
                <a:cxn ang="0">
                  <a:pos x="154" y="71"/>
                </a:cxn>
                <a:cxn ang="0">
                  <a:pos x="166" y="47"/>
                </a:cxn>
                <a:cxn ang="0">
                  <a:pos x="176" y="25"/>
                </a:cxn>
                <a:cxn ang="0">
                  <a:pos x="186" y="0"/>
                </a:cxn>
              </a:cxnLst>
              <a:rect l="0" t="0" r="r" b="b"/>
              <a:pathLst>
                <a:path w="186" h="150">
                  <a:moveTo>
                    <a:pt x="186" y="0"/>
                  </a:moveTo>
                  <a:lnTo>
                    <a:pt x="161" y="0"/>
                  </a:lnTo>
                  <a:lnTo>
                    <a:pt x="139" y="0"/>
                  </a:lnTo>
                  <a:lnTo>
                    <a:pt x="115" y="0"/>
                  </a:lnTo>
                  <a:lnTo>
                    <a:pt x="93" y="0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2" y="37"/>
                  </a:lnTo>
                  <a:lnTo>
                    <a:pt x="22" y="74"/>
                  </a:lnTo>
                  <a:lnTo>
                    <a:pt x="34" y="110"/>
                  </a:lnTo>
                  <a:lnTo>
                    <a:pt x="46" y="147"/>
                  </a:lnTo>
                  <a:lnTo>
                    <a:pt x="58" y="147"/>
                  </a:lnTo>
                  <a:lnTo>
                    <a:pt x="68" y="150"/>
                  </a:lnTo>
                  <a:lnTo>
                    <a:pt x="81" y="150"/>
                  </a:lnTo>
                  <a:lnTo>
                    <a:pt x="90" y="150"/>
                  </a:lnTo>
                  <a:lnTo>
                    <a:pt x="103" y="150"/>
                  </a:lnTo>
                  <a:lnTo>
                    <a:pt x="112" y="150"/>
                  </a:lnTo>
                  <a:lnTo>
                    <a:pt x="125" y="150"/>
                  </a:lnTo>
                  <a:lnTo>
                    <a:pt x="135" y="150"/>
                  </a:lnTo>
                  <a:lnTo>
                    <a:pt x="137" y="137"/>
                  </a:lnTo>
                  <a:lnTo>
                    <a:pt x="139" y="123"/>
                  </a:lnTo>
                  <a:lnTo>
                    <a:pt x="142" y="108"/>
                  </a:lnTo>
                  <a:lnTo>
                    <a:pt x="144" y="93"/>
                  </a:lnTo>
                  <a:lnTo>
                    <a:pt x="154" y="71"/>
                  </a:lnTo>
                  <a:lnTo>
                    <a:pt x="166" y="47"/>
                  </a:lnTo>
                  <a:lnTo>
                    <a:pt x="176" y="2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5" name="Freeform 77"/>
            <p:cNvSpPr>
              <a:spLocks/>
            </p:cNvSpPr>
            <p:nvPr/>
          </p:nvSpPr>
          <p:spPr bwMode="auto">
            <a:xfrm>
              <a:off x="1739" y="1658"/>
              <a:ext cx="136" cy="116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0"/>
                </a:cxn>
                <a:cxn ang="0">
                  <a:pos x="44" y="144"/>
                </a:cxn>
                <a:cxn ang="0">
                  <a:pos x="115" y="151"/>
                </a:cxn>
                <a:cxn ang="0">
                  <a:pos x="125" y="93"/>
                </a:cxn>
                <a:cxn ang="0">
                  <a:pos x="164" y="0"/>
                </a:cxn>
              </a:cxnLst>
              <a:rect l="0" t="0" r="r" b="b"/>
              <a:pathLst>
                <a:path w="164" h="151">
                  <a:moveTo>
                    <a:pt x="164" y="0"/>
                  </a:moveTo>
                  <a:lnTo>
                    <a:pt x="0" y="0"/>
                  </a:lnTo>
                  <a:lnTo>
                    <a:pt x="44" y="144"/>
                  </a:lnTo>
                  <a:lnTo>
                    <a:pt x="115" y="151"/>
                  </a:lnTo>
                  <a:lnTo>
                    <a:pt x="125" y="9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6" name="Rectangle 78"/>
            <p:cNvSpPr>
              <a:spLocks noChangeArrowheads="1"/>
            </p:cNvSpPr>
            <p:nvPr/>
          </p:nvSpPr>
          <p:spPr bwMode="auto">
            <a:xfrm>
              <a:off x="2167" y="1952"/>
              <a:ext cx="77" cy="402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7" name="Rectangle 79"/>
            <p:cNvSpPr>
              <a:spLocks noChangeArrowheads="1"/>
            </p:cNvSpPr>
            <p:nvPr/>
          </p:nvSpPr>
          <p:spPr bwMode="auto">
            <a:xfrm>
              <a:off x="2176" y="1952"/>
              <a:ext cx="58" cy="402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8" name="Rectangle 80"/>
            <p:cNvSpPr>
              <a:spLocks noChangeArrowheads="1"/>
            </p:cNvSpPr>
            <p:nvPr/>
          </p:nvSpPr>
          <p:spPr bwMode="auto">
            <a:xfrm>
              <a:off x="2192" y="1952"/>
              <a:ext cx="38" cy="402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9" name="Rectangle 81"/>
            <p:cNvSpPr>
              <a:spLocks noChangeArrowheads="1"/>
            </p:cNvSpPr>
            <p:nvPr/>
          </p:nvSpPr>
          <p:spPr bwMode="auto">
            <a:xfrm>
              <a:off x="2202" y="1952"/>
              <a:ext cx="18" cy="402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0" name="Freeform 82"/>
            <p:cNvSpPr>
              <a:spLocks/>
            </p:cNvSpPr>
            <p:nvPr/>
          </p:nvSpPr>
          <p:spPr bwMode="auto">
            <a:xfrm>
              <a:off x="1674" y="1710"/>
              <a:ext cx="197" cy="28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40" y="0"/>
                </a:cxn>
                <a:cxn ang="0">
                  <a:pos x="25" y="3"/>
                </a:cxn>
                <a:cxn ang="0">
                  <a:pos x="13" y="12"/>
                </a:cxn>
                <a:cxn ang="0">
                  <a:pos x="3" y="25"/>
                </a:cxn>
                <a:cxn ang="0">
                  <a:pos x="0" y="39"/>
                </a:cxn>
                <a:cxn ang="0">
                  <a:pos x="0" y="326"/>
                </a:cxn>
                <a:cxn ang="0">
                  <a:pos x="3" y="341"/>
                </a:cxn>
                <a:cxn ang="0">
                  <a:pos x="13" y="353"/>
                </a:cxn>
                <a:cxn ang="0">
                  <a:pos x="25" y="363"/>
                </a:cxn>
                <a:cxn ang="0">
                  <a:pos x="40" y="365"/>
                </a:cxn>
                <a:cxn ang="0">
                  <a:pos x="202" y="365"/>
                </a:cxn>
                <a:cxn ang="0">
                  <a:pos x="216" y="363"/>
                </a:cxn>
                <a:cxn ang="0">
                  <a:pos x="228" y="353"/>
                </a:cxn>
                <a:cxn ang="0">
                  <a:pos x="236" y="341"/>
                </a:cxn>
                <a:cxn ang="0">
                  <a:pos x="238" y="326"/>
                </a:cxn>
                <a:cxn ang="0">
                  <a:pos x="238" y="39"/>
                </a:cxn>
                <a:cxn ang="0">
                  <a:pos x="236" y="25"/>
                </a:cxn>
                <a:cxn ang="0">
                  <a:pos x="228" y="12"/>
                </a:cxn>
                <a:cxn ang="0">
                  <a:pos x="216" y="3"/>
                </a:cxn>
                <a:cxn ang="0">
                  <a:pos x="202" y="0"/>
                </a:cxn>
              </a:cxnLst>
              <a:rect l="0" t="0" r="r" b="b"/>
              <a:pathLst>
                <a:path w="238" h="365">
                  <a:moveTo>
                    <a:pt x="202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3" y="12"/>
                  </a:lnTo>
                  <a:lnTo>
                    <a:pt x="3" y="25"/>
                  </a:lnTo>
                  <a:lnTo>
                    <a:pt x="0" y="39"/>
                  </a:lnTo>
                  <a:lnTo>
                    <a:pt x="0" y="326"/>
                  </a:lnTo>
                  <a:lnTo>
                    <a:pt x="3" y="341"/>
                  </a:lnTo>
                  <a:lnTo>
                    <a:pt x="13" y="353"/>
                  </a:lnTo>
                  <a:lnTo>
                    <a:pt x="25" y="363"/>
                  </a:lnTo>
                  <a:lnTo>
                    <a:pt x="40" y="365"/>
                  </a:lnTo>
                  <a:lnTo>
                    <a:pt x="202" y="365"/>
                  </a:lnTo>
                  <a:lnTo>
                    <a:pt x="216" y="363"/>
                  </a:lnTo>
                  <a:lnTo>
                    <a:pt x="228" y="353"/>
                  </a:lnTo>
                  <a:lnTo>
                    <a:pt x="236" y="341"/>
                  </a:lnTo>
                  <a:lnTo>
                    <a:pt x="238" y="326"/>
                  </a:lnTo>
                  <a:lnTo>
                    <a:pt x="238" y="39"/>
                  </a:lnTo>
                  <a:lnTo>
                    <a:pt x="236" y="25"/>
                  </a:lnTo>
                  <a:lnTo>
                    <a:pt x="228" y="12"/>
                  </a:lnTo>
                  <a:lnTo>
                    <a:pt x="216" y="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1" name="Freeform 83"/>
            <p:cNvSpPr>
              <a:spLocks/>
            </p:cNvSpPr>
            <p:nvPr/>
          </p:nvSpPr>
          <p:spPr bwMode="auto">
            <a:xfrm>
              <a:off x="1693" y="1727"/>
              <a:ext cx="198" cy="27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39" y="0"/>
                </a:cxn>
                <a:cxn ang="0">
                  <a:pos x="24" y="3"/>
                </a:cxn>
                <a:cxn ang="0">
                  <a:pos x="12" y="12"/>
                </a:cxn>
                <a:cxn ang="0">
                  <a:pos x="2" y="25"/>
                </a:cxn>
                <a:cxn ang="0">
                  <a:pos x="0" y="39"/>
                </a:cxn>
                <a:cxn ang="0">
                  <a:pos x="0" y="329"/>
                </a:cxn>
                <a:cxn ang="0">
                  <a:pos x="2" y="343"/>
                </a:cxn>
                <a:cxn ang="0">
                  <a:pos x="12" y="353"/>
                </a:cxn>
                <a:cxn ang="0">
                  <a:pos x="24" y="360"/>
                </a:cxn>
                <a:cxn ang="0">
                  <a:pos x="39" y="363"/>
                </a:cxn>
                <a:cxn ang="0">
                  <a:pos x="201" y="363"/>
                </a:cxn>
                <a:cxn ang="0">
                  <a:pos x="215" y="360"/>
                </a:cxn>
                <a:cxn ang="0">
                  <a:pos x="228" y="353"/>
                </a:cxn>
                <a:cxn ang="0">
                  <a:pos x="237" y="343"/>
                </a:cxn>
                <a:cxn ang="0">
                  <a:pos x="240" y="329"/>
                </a:cxn>
                <a:cxn ang="0">
                  <a:pos x="240" y="39"/>
                </a:cxn>
                <a:cxn ang="0">
                  <a:pos x="237" y="25"/>
                </a:cxn>
                <a:cxn ang="0">
                  <a:pos x="228" y="12"/>
                </a:cxn>
                <a:cxn ang="0">
                  <a:pos x="215" y="3"/>
                </a:cxn>
                <a:cxn ang="0">
                  <a:pos x="201" y="0"/>
                </a:cxn>
              </a:cxnLst>
              <a:rect l="0" t="0" r="r" b="b"/>
              <a:pathLst>
                <a:path w="240" h="363">
                  <a:moveTo>
                    <a:pt x="201" y="0"/>
                  </a:moveTo>
                  <a:lnTo>
                    <a:pt x="39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2" y="25"/>
                  </a:lnTo>
                  <a:lnTo>
                    <a:pt x="0" y="39"/>
                  </a:lnTo>
                  <a:lnTo>
                    <a:pt x="0" y="329"/>
                  </a:lnTo>
                  <a:lnTo>
                    <a:pt x="2" y="343"/>
                  </a:lnTo>
                  <a:lnTo>
                    <a:pt x="12" y="353"/>
                  </a:lnTo>
                  <a:lnTo>
                    <a:pt x="24" y="360"/>
                  </a:lnTo>
                  <a:lnTo>
                    <a:pt x="39" y="363"/>
                  </a:lnTo>
                  <a:lnTo>
                    <a:pt x="201" y="363"/>
                  </a:lnTo>
                  <a:lnTo>
                    <a:pt x="215" y="360"/>
                  </a:lnTo>
                  <a:lnTo>
                    <a:pt x="228" y="353"/>
                  </a:lnTo>
                  <a:lnTo>
                    <a:pt x="237" y="343"/>
                  </a:lnTo>
                  <a:lnTo>
                    <a:pt x="240" y="329"/>
                  </a:lnTo>
                  <a:lnTo>
                    <a:pt x="240" y="39"/>
                  </a:lnTo>
                  <a:lnTo>
                    <a:pt x="237" y="25"/>
                  </a:lnTo>
                  <a:lnTo>
                    <a:pt x="228" y="12"/>
                  </a:lnTo>
                  <a:lnTo>
                    <a:pt x="215" y="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2" name="Freeform 84"/>
            <p:cNvSpPr>
              <a:spLocks/>
            </p:cNvSpPr>
            <p:nvPr/>
          </p:nvSpPr>
          <p:spPr bwMode="auto">
            <a:xfrm>
              <a:off x="1674" y="1727"/>
              <a:ext cx="197" cy="279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40" y="0"/>
                </a:cxn>
                <a:cxn ang="0">
                  <a:pos x="25" y="3"/>
                </a:cxn>
                <a:cxn ang="0">
                  <a:pos x="13" y="12"/>
                </a:cxn>
                <a:cxn ang="0">
                  <a:pos x="3" y="25"/>
                </a:cxn>
                <a:cxn ang="0">
                  <a:pos x="0" y="39"/>
                </a:cxn>
                <a:cxn ang="0">
                  <a:pos x="0" y="329"/>
                </a:cxn>
                <a:cxn ang="0">
                  <a:pos x="3" y="343"/>
                </a:cxn>
                <a:cxn ang="0">
                  <a:pos x="13" y="353"/>
                </a:cxn>
                <a:cxn ang="0">
                  <a:pos x="25" y="360"/>
                </a:cxn>
                <a:cxn ang="0">
                  <a:pos x="40" y="363"/>
                </a:cxn>
                <a:cxn ang="0">
                  <a:pos x="202" y="363"/>
                </a:cxn>
                <a:cxn ang="0">
                  <a:pos x="216" y="360"/>
                </a:cxn>
                <a:cxn ang="0">
                  <a:pos x="228" y="353"/>
                </a:cxn>
                <a:cxn ang="0">
                  <a:pos x="236" y="343"/>
                </a:cxn>
                <a:cxn ang="0">
                  <a:pos x="238" y="329"/>
                </a:cxn>
                <a:cxn ang="0">
                  <a:pos x="238" y="39"/>
                </a:cxn>
                <a:cxn ang="0">
                  <a:pos x="236" y="25"/>
                </a:cxn>
                <a:cxn ang="0">
                  <a:pos x="228" y="12"/>
                </a:cxn>
                <a:cxn ang="0">
                  <a:pos x="216" y="3"/>
                </a:cxn>
                <a:cxn ang="0">
                  <a:pos x="202" y="0"/>
                </a:cxn>
              </a:cxnLst>
              <a:rect l="0" t="0" r="r" b="b"/>
              <a:pathLst>
                <a:path w="238" h="363">
                  <a:moveTo>
                    <a:pt x="202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3" y="12"/>
                  </a:lnTo>
                  <a:lnTo>
                    <a:pt x="3" y="25"/>
                  </a:lnTo>
                  <a:lnTo>
                    <a:pt x="0" y="39"/>
                  </a:lnTo>
                  <a:lnTo>
                    <a:pt x="0" y="329"/>
                  </a:lnTo>
                  <a:lnTo>
                    <a:pt x="3" y="343"/>
                  </a:lnTo>
                  <a:lnTo>
                    <a:pt x="13" y="353"/>
                  </a:lnTo>
                  <a:lnTo>
                    <a:pt x="25" y="360"/>
                  </a:lnTo>
                  <a:lnTo>
                    <a:pt x="40" y="363"/>
                  </a:lnTo>
                  <a:lnTo>
                    <a:pt x="202" y="363"/>
                  </a:lnTo>
                  <a:lnTo>
                    <a:pt x="216" y="360"/>
                  </a:lnTo>
                  <a:lnTo>
                    <a:pt x="228" y="353"/>
                  </a:lnTo>
                  <a:lnTo>
                    <a:pt x="236" y="343"/>
                  </a:lnTo>
                  <a:lnTo>
                    <a:pt x="238" y="329"/>
                  </a:lnTo>
                  <a:lnTo>
                    <a:pt x="238" y="39"/>
                  </a:lnTo>
                  <a:lnTo>
                    <a:pt x="236" y="25"/>
                  </a:lnTo>
                  <a:lnTo>
                    <a:pt x="228" y="12"/>
                  </a:lnTo>
                  <a:lnTo>
                    <a:pt x="216" y="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3" name="Freeform 85"/>
            <p:cNvSpPr>
              <a:spLocks/>
            </p:cNvSpPr>
            <p:nvPr/>
          </p:nvSpPr>
          <p:spPr bwMode="auto">
            <a:xfrm>
              <a:off x="1418" y="1781"/>
              <a:ext cx="205" cy="14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10" y="0"/>
                </a:cxn>
                <a:cxn ang="0">
                  <a:pos x="0" y="179"/>
                </a:cxn>
                <a:cxn ang="0">
                  <a:pos x="248" y="187"/>
                </a:cxn>
                <a:cxn ang="0">
                  <a:pos x="248" y="0"/>
                </a:cxn>
              </a:cxnLst>
              <a:rect l="0" t="0" r="r" b="b"/>
              <a:pathLst>
                <a:path w="248" h="187">
                  <a:moveTo>
                    <a:pt x="248" y="0"/>
                  </a:moveTo>
                  <a:lnTo>
                    <a:pt x="10" y="0"/>
                  </a:lnTo>
                  <a:lnTo>
                    <a:pt x="0" y="179"/>
                  </a:lnTo>
                  <a:lnTo>
                    <a:pt x="248" y="18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4" name="Rectangle 86"/>
            <p:cNvSpPr>
              <a:spLocks noChangeArrowheads="1"/>
            </p:cNvSpPr>
            <p:nvPr/>
          </p:nvSpPr>
          <p:spPr bwMode="auto">
            <a:xfrm>
              <a:off x="1213" y="2471"/>
              <a:ext cx="1753" cy="139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5" name="Rectangle 87"/>
            <p:cNvSpPr>
              <a:spLocks noChangeArrowheads="1"/>
            </p:cNvSpPr>
            <p:nvPr/>
          </p:nvSpPr>
          <p:spPr bwMode="auto">
            <a:xfrm>
              <a:off x="1607" y="2178"/>
              <a:ext cx="313" cy="16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6" name="Rectangle 88"/>
            <p:cNvSpPr>
              <a:spLocks noChangeArrowheads="1"/>
            </p:cNvSpPr>
            <p:nvPr/>
          </p:nvSpPr>
          <p:spPr bwMode="auto">
            <a:xfrm>
              <a:off x="1655" y="2178"/>
              <a:ext cx="238" cy="168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7" name="Rectangle 89"/>
            <p:cNvSpPr>
              <a:spLocks noChangeArrowheads="1"/>
            </p:cNvSpPr>
            <p:nvPr/>
          </p:nvSpPr>
          <p:spPr bwMode="auto">
            <a:xfrm>
              <a:off x="1703" y="2178"/>
              <a:ext cx="101" cy="168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8" name="Rectangle 90"/>
            <p:cNvSpPr>
              <a:spLocks noChangeArrowheads="1"/>
            </p:cNvSpPr>
            <p:nvPr/>
          </p:nvSpPr>
          <p:spPr bwMode="auto">
            <a:xfrm>
              <a:off x="4353" y="1818"/>
              <a:ext cx="86" cy="79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9" name="Freeform 91"/>
            <p:cNvSpPr>
              <a:spLocks/>
            </p:cNvSpPr>
            <p:nvPr/>
          </p:nvSpPr>
          <p:spPr bwMode="auto">
            <a:xfrm>
              <a:off x="3780" y="1308"/>
              <a:ext cx="1028" cy="1306"/>
            </a:xfrm>
            <a:custGeom>
              <a:avLst/>
              <a:gdLst/>
              <a:ahLst/>
              <a:cxnLst>
                <a:cxn ang="0">
                  <a:pos x="0" y="1336"/>
                </a:cxn>
                <a:cxn ang="0">
                  <a:pos x="0" y="1694"/>
                </a:cxn>
                <a:cxn ang="0">
                  <a:pos x="961" y="1696"/>
                </a:cxn>
                <a:cxn ang="0">
                  <a:pos x="961" y="1512"/>
                </a:cxn>
                <a:cxn ang="0">
                  <a:pos x="770" y="1448"/>
                </a:cxn>
                <a:cxn ang="0">
                  <a:pos x="706" y="1343"/>
                </a:cxn>
                <a:cxn ang="0">
                  <a:pos x="493" y="1343"/>
                </a:cxn>
                <a:cxn ang="0">
                  <a:pos x="493" y="1125"/>
                </a:cxn>
                <a:cxn ang="0">
                  <a:pos x="341" y="1125"/>
                </a:cxn>
                <a:cxn ang="0">
                  <a:pos x="341" y="907"/>
                </a:cxn>
                <a:cxn ang="0">
                  <a:pos x="461" y="904"/>
                </a:cxn>
                <a:cxn ang="0">
                  <a:pos x="456" y="804"/>
                </a:cxn>
                <a:cxn ang="0">
                  <a:pos x="706" y="804"/>
                </a:cxn>
                <a:cxn ang="0">
                  <a:pos x="706" y="593"/>
                </a:cxn>
                <a:cxn ang="0">
                  <a:pos x="464" y="593"/>
                </a:cxn>
                <a:cxn ang="0">
                  <a:pos x="527" y="454"/>
                </a:cxn>
                <a:cxn ang="0">
                  <a:pos x="647" y="407"/>
                </a:cxn>
                <a:cxn ang="0">
                  <a:pos x="645" y="196"/>
                </a:cxn>
                <a:cxn ang="0">
                  <a:pos x="557" y="125"/>
                </a:cxn>
                <a:cxn ang="0">
                  <a:pos x="1241" y="130"/>
                </a:cxn>
                <a:cxn ang="0">
                  <a:pos x="1241" y="0"/>
                </a:cxn>
                <a:cxn ang="0">
                  <a:pos x="0" y="0"/>
                </a:cxn>
                <a:cxn ang="0">
                  <a:pos x="0" y="458"/>
                </a:cxn>
                <a:cxn ang="0">
                  <a:pos x="0" y="458"/>
                </a:cxn>
                <a:cxn ang="0">
                  <a:pos x="69" y="596"/>
                </a:cxn>
                <a:cxn ang="0">
                  <a:pos x="0" y="588"/>
                </a:cxn>
                <a:cxn ang="0">
                  <a:pos x="0" y="824"/>
                </a:cxn>
                <a:cxn ang="0">
                  <a:pos x="69" y="824"/>
                </a:cxn>
                <a:cxn ang="0">
                  <a:pos x="69" y="904"/>
                </a:cxn>
                <a:cxn ang="0">
                  <a:pos x="186" y="912"/>
                </a:cxn>
                <a:cxn ang="0">
                  <a:pos x="189" y="1125"/>
                </a:cxn>
                <a:cxn ang="0">
                  <a:pos x="52" y="1127"/>
                </a:cxn>
                <a:cxn ang="0">
                  <a:pos x="52" y="1336"/>
                </a:cxn>
                <a:cxn ang="0">
                  <a:pos x="0" y="1336"/>
                </a:cxn>
              </a:cxnLst>
              <a:rect l="0" t="0" r="r" b="b"/>
              <a:pathLst>
                <a:path w="1241" h="1696">
                  <a:moveTo>
                    <a:pt x="0" y="1336"/>
                  </a:moveTo>
                  <a:lnTo>
                    <a:pt x="0" y="1694"/>
                  </a:lnTo>
                  <a:lnTo>
                    <a:pt x="961" y="1696"/>
                  </a:lnTo>
                  <a:lnTo>
                    <a:pt x="961" y="1512"/>
                  </a:lnTo>
                  <a:lnTo>
                    <a:pt x="770" y="1448"/>
                  </a:lnTo>
                  <a:lnTo>
                    <a:pt x="706" y="1343"/>
                  </a:lnTo>
                  <a:lnTo>
                    <a:pt x="493" y="1343"/>
                  </a:lnTo>
                  <a:lnTo>
                    <a:pt x="493" y="1125"/>
                  </a:lnTo>
                  <a:lnTo>
                    <a:pt x="341" y="1125"/>
                  </a:lnTo>
                  <a:lnTo>
                    <a:pt x="341" y="907"/>
                  </a:lnTo>
                  <a:lnTo>
                    <a:pt x="461" y="904"/>
                  </a:lnTo>
                  <a:lnTo>
                    <a:pt x="456" y="804"/>
                  </a:lnTo>
                  <a:lnTo>
                    <a:pt x="706" y="804"/>
                  </a:lnTo>
                  <a:lnTo>
                    <a:pt x="706" y="593"/>
                  </a:lnTo>
                  <a:lnTo>
                    <a:pt x="464" y="593"/>
                  </a:lnTo>
                  <a:lnTo>
                    <a:pt x="527" y="454"/>
                  </a:lnTo>
                  <a:lnTo>
                    <a:pt x="647" y="407"/>
                  </a:lnTo>
                  <a:lnTo>
                    <a:pt x="645" y="196"/>
                  </a:lnTo>
                  <a:lnTo>
                    <a:pt x="557" y="125"/>
                  </a:lnTo>
                  <a:lnTo>
                    <a:pt x="1241" y="130"/>
                  </a:lnTo>
                  <a:lnTo>
                    <a:pt x="1241" y="0"/>
                  </a:lnTo>
                  <a:lnTo>
                    <a:pt x="0" y="0"/>
                  </a:lnTo>
                  <a:lnTo>
                    <a:pt x="0" y="458"/>
                  </a:lnTo>
                  <a:lnTo>
                    <a:pt x="0" y="458"/>
                  </a:lnTo>
                  <a:lnTo>
                    <a:pt x="69" y="596"/>
                  </a:lnTo>
                  <a:lnTo>
                    <a:pt x="0" y="588"/>
                  </a:lnTo>
                  <a:lnTo>
                    <a:pt x="0" y="824"/>
                  </a:lnTo>
                  <a:lnTo>
                    <a:pt x="69" y="824"/>
                  </a:lnTo>
                  <a:lnTo>
                    <a:pt x="69" y="904"/>
                  </a:lnTo>
                  <a:lnTo>
                    <a:pt x="186" y="912"/>
                  </a:lnTo>
                  <a:lnTo>
                    <a:pt x="189" y="1125"/>
                  </a:lnTo>
                  <a:lnTo>
                    <a:pt x="52" y="1127"/>
                  </a:lnTo>
                  <a:lnTo>
                    <a:pt x="52" y="1336"/>
                  </a:lnTo>
                  <a:lnTo>
                    <a:pt x="0" y="1336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0" name="Freeform 92"/>
            <p:cNvSpPr>
              <a:spLocks/>
            </p:cNvSpPr>
            <p:nvPr/>
          </p:nvSpPr>
          <p:spPr bwMode="auto">
            <a:xfrm>
              <a:off x="3189" y="1308"/>
              <a:ext cx="591" cy="353"/>
            </a:xfrm>
            <a:custGeom>
              <a:avLst/>
              <a:gdLst/>
              <a:ahLst/>
              <a:cxnLst>
                <a:cxn ang="0">
                  <a:pos x="713" y="458"/>
                </a:cxn>
                <a:cxn ang="0">
                  <a:pos x="713" y="0"/>
                </a:cxn>
                <a:cxn ang="0">
                  <a:pos x="0" y="0"/>
                </a:cxn>
                <a:cxn ang="0">
                  <a:pos x="0" y="130"/>
                </a:cxn>
                <a:cxn ang="0">
                  <a:pos x="667" y="130"/>
                </a:cxn>
                <a:cxn ang="0">
                  <a:pos x="586" y="196"/>
                </a:cxn>
                <a:cxn ang="0">
                  <a:pos x="586" y="407"/>
                </a:cxn>
                <a:cxn ang="0">
                  <a:pos x="713" y="458"/>
                </a:cxn>
              </a:cxnLst>
              <a:rect l="0" t="0" r="r" b="b"/>
              <a:pathLst>
                <a:path w="713" h="458">
                  <a:moveTo>
                    <a:pt x="713" y="458"/>
                  </a:moveTo>
                  <a:lnTo>
                    <a:pt x="713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667" y="130"/>
                  </a:lnTo>
                  <a:lnTo>
                    <a:pt x="586" y="196"/>
                  </a:lnTo>
                  <a:lnTo>
                    <a:pt x="586" y="407"/>
                  </a:lnTo>
                  <a:lnTo>
                    <a:pt x="713" y="458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1" name="Freeform 93"/>
            <p:cNvSpPr>
              <a:spLocks/>
            </p:cNvSpPr>
            <p:nvPr/>
          </p:nvSpPr>
          <p:spPr bwMode="auto">
            <a:xfrm>
              <a:off x="2808" y="1714"/>
              <a:ext cx="972" cy="898"/>
            </a:xfrm>
            <a:custGeom>
              <a:avLst/>
              <a:gdLst/>
              <a:ahLst/>
              <a:cxnLst>
                <a:cxn ang="0">
                  <a:pos x="1174" y="297"/>
                </a:cxn>
                <a:cxn ang="0">
                  <a:pos x="1174" y="61"/>
                </a:cxn>
                <a:cxn ang="0">
                  <a:pos x="559" y="0"/>
                </a:cxn>
                <a:cxn ang="0">
                  <a:pos x="235" y="0"/>
                </a:cxn>
                <a:cxn ang="0">
                  <a:pos x="235" y="282"/>
                </a:cxn>
                <a:cxn ang="0">
                  <a:pos x="868" y="277"/>
                </a:cxn>
                <a:cxn ang="0">
                  <a:pos x="868" y="806"/>
                </a:cxn>
                <a:cxn ang="0">
                  <a:pos x="7" y="816"/>
                </a:cxn>
                <a:cxn ang="0">
                  <a:pos x="0" y="1162"/>
                </a:cxn>
                <a:cxn ang="0">
                  <a:pos x="1174" y="1167"/>
                </a:cxn>
                <a:cxn ang="0">
                  <a:pos x="1174" y="809"/>
                </a:cxn>
                <a:cxn ang="0">
                  <a:pos x="980" y="806"/>
                </a:cxn>
                <a:cxn ang="0">
                  <a:pos x="980" y="297"/>
                </a:cxn>
                <a:cxn ang="0">
                  <a:pos x="1174" y="297"/>
                </a:cxn>
              </a:cxnLst>
              <a:rect l="0" t="0" r="r" b="b"/>
              <a:pathLst>
                <a:path w="1174" h="1167">
                  <a:moveTo>
                    <a:pt x="1174" y="297"/>
                  </a:moveTo>
                  <a:lnTo>
                    <a:pt x="1174" y="61"/>
                  </a:lnTo>
                  <a:lnTo>
                    <a:pt x="559" y="0"/>
                  </a:lnTo>
                  <a:lnTo>
                    <a:pt x="235" y="0"/>
                  </a:lnTo>
                  <a:lnTo>
                    <a:pt x="235" y="282"/>
                  </a:lnTo>
                  <a:lnTo>
                    <a:pt x="868" y="277"/>
                  </a:lnTo>
                  <a:lnTo>
                    <a:pt x="868" y="806"/>
                  </a:lnTo>
                  <a:lnTo>
                    <a:pt x="7" y="816"/>
                  </a:lnTo>
                  <a:lnTo>
                    <a:pt x="0" y="1162"/>
                  </a:lnTo>
                  <a:lnTo>
                    <a:pt x="1174" y="1167"/>
                  </a:lnTo>
                  <a:lnTo>
                    <a:pt x="1174" y="809"/>
                  </a:lnTo>
                  <a:lnTo>
                    <a:pt x="980" y="806"/>
                  </a:lnTo>
                  <a:lnTo>
                    <a:pt x="980" y="297"/>
                  </a:lnTo>
                  <a:lnTo>
                    <a:pt x="1174" y="297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2" name="Rectangle 94"/>
            <p:cNvSpPr>
              <a:spLocks noChangeArrowheads="1"/>
            </p:cNvSpPr>
            <p:nvPr/>
          </p:nvSpPr>
          <p:spPr bwMode="auto">
            <a:xfrm>
              <a:off x="4408" y="1771"/>
              <a:ext cx="186" cy="155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3" name="Rectangle 95"/>
            <p:cNvSpPr>
              <a:spLocks noChangeArrowheads="1"/>
            </p:cNvSpPr>
            <p:nvPr/>
          </p:nvSpPr>
          <p:spPr bwMode="auto">
            <a:xfrm>
              <a:off x="4408" y="1792"/>
              <a:ext cx="186" cy="107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4" name="Rectangle 96"/>
            <p:cNvSpPr>
              <a:spLocks noChangeArrowheads="1"/>
            </p:cNvSpPr>
            <p:nvPr/>
          </p:nvSpPr>
          <p:spPr bwMode="auto">
            <a:xfrm>
              <a:off x="4408" y="1810"/>
              <a:ext cx="186" cy="72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5" name="Rectangle 97"/>
            <p:cNvSpPr>
              <a:spLocks noChangeArrowheads="1"/>
            </p:cNvSpPr>
            <p:nvPr/>
          </p:nvSpPr>
          <p:spPr bwMode="auto">
            <a:xfrm>
              <a:off x="4408" y="1827"/>
              <a:ext cx="186" cy="30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6" name="Freeform 98"/>
            <p:cNvSpPr>
              <a:spLocks/>
            </p:cNvSpPr>
            <p:nvPr/>
          </p:nvSpPr>
          <p:spPr bwMode="auto">
            <a:xfrm>
              <a:off x="2615" y="634"/>
              <a:ext cx="537" cy="523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390" y="8"/>
                </a:cxn>
                <a:cxn ang="0">
                  <a:pos x="451" y="27"/>
                </a:cxn>
                <a:cxn ang="0">
                  <a:pos x="505" y="59"/>
                </a:cxn>
                <a:cxn ang="0">
                  <a:pos x="554" y="98"/>
                </a:cxn>
                <a:cxn ang="0">
                  <a:pos x="593" y="150"/>
                </a:cxn>
                <a:cxn ang="0">
                  <a:pos x="622" y="206"/>
                </a:cxn>
                <a:cxn ang="0">
                  <a:pos x="642" y="270"/>
                </a:cxn>
                <a:cxn ang="0">
                  <a:pos x="649" y="338"/>
                </a:cxn>
                <a:cxn ang="0">
                  <a:pos x="642" y="407"/>
                </a:cxn>
                <a:cxn ang="0">
                  <a:pos x="622" y="471"/>
                </a:cxn>
                <a:cxn ang="0">
                  <a:pos x="593" y="527"/>
                </a:cxn>
                <a:cxn ang="0">
                  <a:pos x="554" y="579"/>
                </a:cxn>
                <a:cxn ang="0">
                  <a:pos x="505" y="620"/>
                </a:cxn>
                <a:cxn ang="0">
                  <a:pos x="451" y="652"/>
                </a:cxn>
                <a:cxn ang="0">
                  <a:pos x="390" y="672"/>
                </a:cxn>
                <a:cxn ang="0">
                  <a:pos x="323" y="679"/>
                </a:cxn>
                <a:cxn ang="0">
                  <a:pos x="260" y="672"/>
                </a:cxn>
                <a:cxn ang="0">
                  <a:pos x="198" y="652"/>
                </a:cxn>
                <a:cxn ang="0">
                  <a:pos x="144" y="620"/>
                </a:cxn>
                <a:cxn ang="0">
                  <a:pos x="95" y="579"/>
                </a:cxn>
                <a:cxn ang="0">
                  <a:pos x="56" y="527"/>
                </a:cxn>
                <a:cxn ang="0">
                  <a:pos x="27" y="471"/>
                </a:cxn>
                <a:cxn ang="0">
                  <a:pos x="7" y="407"/>
                </a:cxn>
                <a:cxn ang="0">
                  <a:pos x="0" y="338"/>
                </a:cxn>
                <a:cxn ang="0">
                  <a:pos x="7" y="270"/>
                </a:cxn>
                <a:cxn ang="0">
                  <a:pos x="27" y="206"/>
                </a:cxn>
                <a:cxn ang="0">
                  <a:pos x="56" y="150"/>
                </a:cxn>
                <a:cxn ang="0">
                  <a:pos x="95" y="98"/>
                </a:cxn>
                <a:cxn ang="0">
                  <a:pos x="144" y="59"/>
                </a:cxn>
                <a:cxn ang="0">
                  <a:pos x="198" y="27"/>
                </a:cxn>
                <a:cxn ang="0">
                  <a:pos x="260" y="8"/>
                </a:cxn>
                <a:cxn ang="0">
                  <a:pos x="323" y="0"/>
                </a:cxn>
              </a:cxnLst>
              <a:rect l="0" t="0" r="r" b="b"/>
              <a:pathLst>
                <a:path w="649" h="679">
                  <a:moveTo>
                    <a:pt x="323" y="0"/>
                  </a:moveTo>
                  <a:lnTo>
                    <a:pt x="390" y="8"/>
                  </a:lnTo>
                  <a:lnTo>
                    <a:pt x="451" y="27"/>
                  </a:lnTo>
                  <a:lnTo>
                    <a:pt x="505" y="59"/>
                  </a:lnTo>
                  <a:lnTo>
                    <a:pt x="554" y="98"/>
                  </a:lnTo>
                  <a:lnTo>
                    <a:pt x="593" y="150"/>
                  </a:lnTo>
                  <a:lnTo>
                    <a:pt x="622" y="206"/>
                  </a:lnTo>
                  <a:lnTo>
                    <a:pt x="642" y="270"/>
                  </a:lnTo>
                  <a:lnTo>
                    <a:pt x="649" y="338"/>
                  </a:lnTo>
                  <a:lnTo>
                    <a:pt x="642" y="407"/>
                  </a:lnTo>
                  <a:lnTo>
                    <a:pt x="622" y="471"/>
                  </a:lnTo>
                  <a:lnTo>
                    <a:pt x="593" y="527"/>
                  </a:lnTo>
                  <a:lnTo>
                    <a:pt x="554" y="579"/>
                  </a:lnTo>
                  <a:lnTo>
                    <a:pt x="505" y="620"/>
                  </a:lnTo>
                  <a:lnTo>
                    <a:pt x="451" y="652"/>
                  </a:lnTo>
                  <a:lnTo>
                    <a:pt x="390" y="672"/>
                  </a:lnTo>
                  <a:lnTo>
                    <a:pt x="323" y="679"/>
                  </a:lnTo>
                  <a:lnTo>
                    <a:pt x="260" y="672"/>
                  </a:lnTo>
                  <a:lnTo>
                    <a:pt x="198" y="652"/>
                  </a:lnTo>
                  <a:lnTo>
                    <a:pt x="144" y="620"/>
                  </a:lnTo>
                  <a:lnTo>
                    <a:pt x="95" y="579"/>
                  </a:lnTo>
                  <a:lnTo>
                    <a:pt x="56" y="527"/>
                  </a:lnTo>
                  <a:lnTo>
                    <a:pt x="27" y="471"/>
                  </a:lnTo>
                  <a:lnTo>
                    <a:pt x="7" y="407"/>
                  </a:lnTo>
                  <a:lnTo>
                    <a:pt x="0" y="338"/>
                  </a:lnTo>
                  <a:lnTo>
                    <a:pt x="7" y="270"/>
                  </a:lnTo>
                  <a:lnTo>
                    <a:pt x="27" y="206"/>
                  </a:lnTo>
                  <a:lnTo>
                    <a:pt x="56" y="150"/>
                  </a:lnTo>
                  <a:lnTo>
                    <a:pt x="95" y="98"/>
                  </a:lnTo>
                  <a:lnTo>
                    <a:pt x="144" y="59"/>
                  </a:lnTo>
                  <a:lnTo>
                    <a:pt x="198" y="27"/>
                  </a:lnTo>
                  <a:lnTo>
                    <a:pt x="260" y="8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7" name="Freeform 99"/>
            <p:cNvSpPr>
              <a:spLocks/>
            </p:cNvSpPr>
            <p:nvPr/>
          </p:nvSpPr>
          <p:spPr bwMode="auto">
            <a:xfrm>
              <a:off x="2667" y="685"/>
              <a:ext cx="439" cy="426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319" y="5"/>
                </a:cxn>
                <a:cxn ang="0">
                  <a:pos x="368" y="23"/>
                </a:cxn>
                <a:cxn ang="0">
                  <a:pos x="415" y="47"/>
                </a:cxn>
                <a:cxn ang="0">
                  <a:pos x="454" y="81"/>
                </a:cxn>
                <a:cxn ang="0">
                  <a:pos x="486" y="123"/>
                </a:cxn>
                <a:cxn ang="0">
                  <a:pos x="510" y="170"/>
                </a:cxn>
                <a:cxn ang="0">
                  <a:pos x="525" y="221"/>
                </a:cxn>
                <a:cxn ang="0">
                  <a:pos x="530" y="277"/>
                </a:cxn>
                <a:cxn ang="0">
                  <a:pos x="525" y="334"/>
                </a:cxn>
                <a:cxn ang="0">
                  <a:pos x="510" y="385"/>
                </a:cxn>
                <a:cxn ang="0">
                  <a:pos x="486" y="432"/>
                </a:cxn>
                <a:cxn ang="0">
                  <a:pos x="454" y="473"/>
                </a:cxn>
                <a:cxn ang="0">
                  <a:pos x="415" y="508"/>
                </a:cxn>
                <a:cxn ang="0">
                  <a:pos x="368" y="532"/>
                </a:cxn>
                <a:cxn ang="0">
                  <a:pos x="319" y="549"/>
                </a:cxn>
                <a:cxn ang="0">
                  <a:pos x="265" y="554"/>
                </a:cxn>
                <a:cxn ang="0">
                  <a:pos x="211" y="549"/>
                </a:cxn>
                <a:cxn ang="0">
                  <a:pos x="162" y="532"/>
                </a:cxn>
                <a:cxn ang="0">
                  <a:pos x="118" y="508"/>
                </a:cxn>
                <a:cxn ang="0">
                  <a:pos x="79" y="473"/>
                </a:cxn>
                <a:cxn ang="0">
                  <a:pos x="47" y="432"/>
                </a:cxn>
                <a:cxn ang="0">
                  <a:pos x="23" y="385"/>
                </a:cxn>
                <a:cxn ang="0">
                  <a:pos x="5" y="334"/>
                </a:cxn>
                <a:cxn ang="0">
                  <a:pos x="0" y="277"/>
                </a:cxn>
                <a:cxn ang="0">
                  <a:pos x="5" y="221"/>
                </a:cxn>
                <a:cxn ang="0">
                  <a:pos x="23" y="170"/>
                </a:cxn>
                <a:cxn ang="0">
                  <a:pos x="47" y="123"/>
                </a:cxn>
                <a:cxn ang="0">
                  <a:pos x="79" y="81"/>
                </a:cxn>
                <a:cxn ang="0">
                  <a:pos x="118" y="47"/>
                </a:cxn>
                <a:cxn ang="0">
                  <a:pos x="162" y="23"/>
                </a:cxn>
                <a:cxn ang="0">
                  <a:pos x="211" y="5"/>
                </a:cxn>
                <a:cxn ang="0">
                  <a:pos x="265" y="0"/>
                </a:cxn>
              </a:cxnLst>
              <a:rect l="0" t="0" r="r" b="b"/>
              <a:pathLst>
                <a:path w="530" h="554">
                  <a:moveTo>
                    <a:pt x="265" y="0"/>
                  </a:moveTo>
                  <a:lnTo>
                    <a:pt x="319" y="5"/>
                  </a:lnTo>
                  <a:lnTo>
                    <a:pt x="368" y="23"/>
                  </a:lnTo>
                  <a:lnTo>
                    <a:pt x="415" y="47"/>
                  </a:lnTo>
                  <a:lnTo>
                    <a:pt x="454" y="81"/>
                  </a:lnTo>
                  <a:lnTo>
                    <a:pt x="486" y="123"/>
                  </a:lnTo>
                  <a:lnTo>
                    <a:pt x="510" y="170"/>
                  </a:lnTo>
                  <a:lnTo>
                    <a:pt x="525" y="221"/>
                  </a:lnTo>
                  <a:lnTo>
                    <a:pt x="530" y="277"/>
                  </a:lnTo>
                  <a:lnTo>
                    <a:pt x="525" y="334"/>
                  </a:lnTo>
                  <a:lnTo>
                    <a:pt x="510" y="385"/>
                  </a:lnTo>
                  <a:lnTo>
                    <a:pt x="486" y="432"/>
                  </a:lnTo>
                  <a:lnTo>
                    <a:pt x="454" y="473"/>
                  </a:lnTo>
                  <a:lnTo>
                    <a:pt x="415" y="508"/>
                  </a:lnTo>
                  <a:lnTo>
                    <a:pt x="368" y="532"/>
                  </a:lnTo>
                  <a:lnTo>
                    <a:pt x="319" y="549"/>
                  </a:lnTo>
                  <a:lnTo>
                    <a:pt x="265" y="554"/>
                  </a:lnTo>
                  <a:lnTo>
                    <a:pt x="211" y="549"/>
                  </a:lnTo>
                  <a:lnTo>
                    <a:pt x="162" y="532"/>
                  </a:lnTo>
                  <a:lnTo>
                    <a:pt x="118" y="508"/>
                  </a:lnTo>
                  <a:lnTo>
                    <a:pt x="79" y="473"/>
                  </a:lnTo>
                  <a:lnTo>
                    <a:pt x="47" y="432"/>
                  </a:lnTo>
                  <a:lnTo>
                    <a:pt x="23" y="385"/>
                  </a:lnTo>
                  <a:lnTo>
                    <a:pt x="5" y="334"/>
                  </a:lnTo>
                  <a:lnTo>
                    <a:pt x="0" y="277"/>
                  </a:lnTo>
                  <a:lnTo>
                    <a:pt x="5" y="221"/>
                  </a:lnTo>
                  <a:lnTo>
                    <a:pt x="23" y="170"/>
                  </a:lnTo>
                  <a:lnTo>
                    <a:pt x="47" y="123"/>
                  </a:lnTo>
                  <a:lnTo>
                    <a:pt x="79" y="81"/>
                  </a:lnTo>
                  <a:lnTo>
                    <a:pt x="118" y="47"/>
                  </a:lnTo>
                  <a:lnTo>
                    <a:pt x="162" y="23"/>
                  </a:lnTo>
                  <a:lnTo>
                    <a:pt x="211" y="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8" name="Rectangle 100"/>
            <p:cNvSpPr>
              <a:spLocks noChangeArrowheads="1"/>
            </p:cNvSpPr>
            <p:nvPr/>
          </p:nvSpPr>
          <p:spPr bwMode="auto">
            <a:xfrm>
              <a:off x="2755" y="1091"/>
              <a:ext cx="270" cy="647"/>
            </a:xfrm>
            <a:prstGeom prst="rect">
              <a:avLst/>
            </a:prstGeom>
            <a:solidFill>
              <a:srgbClr val="0033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9" name="Freeform 101"/>
            <p:cNvSpPr>
              <a:spLocks/>
            </p:cNvSpPr>
            <p:nvPr/>
          </p:nvSpPr>
          <p:spPr bwMode="auto">
            <a:xfrm>
              <a:off x="2714" y="1701"/>
              <a:ext cx="365" cy="771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4" y="336"/>
                </a:cxn>
                <a:cxn ang="0">
                  <a:pos x="152" y="412"/>
                </a:cxn>
                <a:cxn ang="0">
                  <a:pos x="154" y="593"/>
                </a:cxn>
                <a:cxn ang="0">
                  <a:pos x="0" y="593"/>
                </a:cxn>
                <a:cxn ang="0">
                  <a:pos x="0" y="1002"/>
                </a:cxn>
                <a:cxn ang="0">
                  <a:pos x="441" y="1002"/>
                </a:cxn>
                <a:cxn ang="0">
                  <a:pos x="441" y="593"/>
                </a:cxn>
                <a:cxn ang="0">
                  <a:pos x="294" y="593"/>
                </a:cxn>
                <a:cxn ang="0">
                  <a:pos x="294" y="412"/>
                </a:cxn>
                <a:cxn ang="0">
                  <a:pos x="375" y="345"/>
                </a:cxn>
                <a:cxn ang="0">
                  <a:pos x="375" y="17"/>
                </a:cxn>
                <a:cxn ang="0">
                  <a:pos x="49" y="0"/>
                </a:cxn>
              </a:cxnLst>
              <a:rect l="0" t="0" r="r" b="b"/>
              <a:pathLst>
                <a:path w="441" h="1002">
                  <a:moveTo>
                    <a:pt x="49" y="0"/>
                  </a:moveTo>
                  <a:lnTo>
                    <a:pt x="54" y="336"/>
                  </a:lnTo>
                  <a:lnTo>
                    <a:pt x="152" y="412"/>
                  </a:lnTo>
                  <a:lnTo>
                    <a:pt x="154" y="593"/>
                  </a:lnTo>
                  <a:lnTo>
                    <a:pt x="0" y="593"/>
                  </a:lnTo>
                  <a:lnTo>
                    <a:pt x="0" y="1002"/>
                  </a:lnTo>
                  <a:lnTo>
                    <a:pt x="441" y="1002"/>
                  </a:lnTo>
                  <a:lnTo>
                    <a:pt x="441" y="593"/>
                  </a:lnTo>
                  <a:lnTo>
                    <a:pt x="294" y="593"/>
                  </a:lnTo>
                  <a:lnTo>
                    <a:pt x="294" y="412"/>
                  </a:lnTo>
                  <a:lnTo>
                    <a:pt x="375" y="345"/>
                  </a:lnTo>
                  <a:lnTo>
                    <a:pt x="375" y="1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0" name="Rectangle 102"/>
            <p:cNvSpPr>
              <a:spLocks noChangeArrowheads="1"/>
            </p:cNvSpPr>
            <p:nvPr/>
          </p:nvSpPr>
          <p:spPr bwMode="auto">
            <a:xfrm>
              <a:off x="3254" y="1308"/>
              <a:ext cx="1484" cy="75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1" name="Freeform 103"/>
            <p:cNvSpPr>
              <a:spLocks/>
            </p:cNvSpPr>
            <p:nvPr/>
          </p:nvSpPr>
          <p:spPr bwMode="auto">
            <a:xfrm>
              <a:off x="3313" y="1308"/>
              <a:ext cx="1369" cy="7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55" y="0"/>
                </a:cxn>
                <a:cxn ang="0">
                  <a:pos x="258" y="0"/>
                </a:cxn>
                <a:cxn ang="0">
                  <a:pos x="363" y="0"/>
                </a:cxn>
                <a:cxn ang="0">
                  <a:pos x="466" y="0"/>
                </a:cxn>
                <a:cxn ang="0">
                  <a:pos x="569" y="0"/>
                </a:cxn>
                <a:cxn ang="0">
                  <a:pos x="672" y="0"/>
                </a:cxn>
                <a:cxn ang="0">
                  <a:pos x="775" y="0"/>
                </a:cxn>
                <a:cxn ang="0">
                  <a:pos x="878" y="0"/>
                </a:cxn>
                <a:cxn ang="0">
                  <a:pos x="983" y="0"/>
                </a:cxn>
                <a:cxn ang="0">
                  <a:pos x="1086" y="0"/>
                </a:cxn>
                <a:cxn ang="0">
                  <a:pos x="1189" y="0"/>
                </a:cxn>
                <a:cxn ang="0">
                  <a:pos x="1292" y="0"/>
                </a:cxn>
                <a:cxn ang="0">
                  <a:pos x="1395" y="0"/>
                </a:cxn>
                <a:cxn ang="0">
                  <a:pos x="1498" y="0"/>
                </a:cxn>
                <a:cxn ang="0">
                  <a:pos x="1601" y="0"/>
                </a:cxn>
                <a:cxn ang="0">
                  <a:pos x="1653" y="25"/>
                </a:cxn>
                <a:cxn ang="0">
                  <a:pos x="1653" y="74"/>
                </a:cxn>
                <a:cxn ang="0">
                  <a:pos x="1601" y="98"/>
                </a:cxn>
                <a:cxn ang="0">
                  <a:pos x="1498" y="98"/>
                </a:cxn>
                <a:cxn ang="0">
                  <a:pos x="1395" y="98"/>
                </a:cxn>
                <a:cxn ang="0">
                  <a:pos x="1292" y="98"/>
                </a:cxn>
                <a:cxn ang="0">
                  <a:pos x="1189" y="98"/>
                </a:cxn>
                <a:cxn ang="0">
                  <a:pos x="1086" y="98"/>
                </a:cxn>
                <a:cxn ang="0">
                  <a:pos x="983" y="98"/>
                </a:cxn>
                <a:cxn ang="0">
                  <a:pos x="878" y="98"/>
                </a:cxn>
                <a:cxn ang="0">
                  <a:pos x="775" y="98"/>
                </a:cxn>
                <a:cxn ang="0">
                  <a:pos x="672" y="98"/>
                </a:cxn>
                <a:cxn ang="0">
                  <a:pos x="569" y="98"/>
                </a:cxn>
                <a:cxn ang="0">
                  <a:pos x="466" y="98"/>
                </a:cxn>
                <a:cxn ang="0">
                  <a:pos x="363" y="98"/>
                </a:cxn>
                <a:cxn ang="0">
                  <a:pos x="258" y="98"/>
                </a:cxn>
                <a:cxn ang="0">
                  <a:pos x="155" y="98"/>
                </a:cxn>
                <a:cxn ang="0">
                  <a:pos x="52" y="98"/>
                </a:cxn>
                <a:cxn ang="0">
                  <a:pos x="0" y="74"/>
                </a:cxn>
                <a:cxn ang="0">
                  <a:pos x="0" y="25"/>
                </a:cxn>
              </a:cxnLst>
              <a:rect l="0" t="0" r="r" b="b"/>
              <a:pathLst>
                <a:path w="1653" h="98">
                  <a:moveTo>
                    <a:pt x="0" y="0"/>
                  </a:moveTo>
                  <a:lnTo>
                    <a:pt x="52" y="0"/>
                  </a:lnTo>
                  <a:lnTo>
                    <a:pt x="103" y="0"/>
                  </a:lnTo>
                  <a:lnTo>
                    <a:pt x="155" y="0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312" y="0"/>
                  </a:lnTo>
                  <a:lnTo>
                    <a:pt x="363" y="0"/>
                  </a:lnTo>
                  <a:lnTo>
                    <a:pt x="415" y="0"/>
                  </a:lnTo>
                  <a:lnTo>
                    <a:pt x="466" y="0"/>
                  </a:lnTo>
                  <a:lnTo>
                    <a:pt x="518" y="0"/>
                  </a:lnTo>
                  <a:lnTo>
                    <a:pt x="569" y="0"/>
                  </a:lnTo>
                  <a:lnTo>
                    <a:pt x="621" y="0"/>
                  </a:lnTo>
                  <a:lnTo>
                    <a:pt x="672" y="0"/>
                  </a:lnTo>
                  <a:lnTo>
                    <a:pt x="723" y="0"/>
                  </a:lnTo>
                  <a:lnTo>
                    <a:pt x="775" y="0"/>
                  </a:lnTo>
                  <a:lnTo>
                    <a:pt x="826" y="0"/>
                  </a:lnTo>
                  <a:lnTo>
                    <a:pt x="878" y="0"/>
                  </a:lnTo>
                  <a:lnTo>
                    <a:pt x="932" y="0"/>
                  </a:lnTo>
                  <a:lnTo>
                    <a:pt x="983" y="0"/>
                  </a:lnTo>
                  <a:lnTo>
                    <a:pt x="1035" y="0"/>
                  </a:lnTo>
                  <a:lnTo>
                    <a:pt x="1086" y="0"/>
                  </a:lnTo>
                  <a:lnTo>
                    <a:pt x="1138" y="0"/>
                  </a:lnTo>
                  <a:lnTo>
                    <a:pt x="1189" y="0"/>
                  </a:lnTo>
                  <a:lnTo>
                    <a:pt x="1241" y="0"/>
                  </a:lnTo>
                  <a:lnTo>
                    <a:pt x="1292" y="0"/>
                  </a:lnTo>
                  <a:lnTo>
                    <a:pt x="1344" y="0"/>
                  </a:lnTo>
                  <a:lnTo>
                    <a:pt x="1395" y="0"/>
                  </a:lnTo>
                  <a:lnTo>
                    <a:pt x="1447" y="0"/>
                  </a:lnTo>
                  <a:lnTo>
                    <a:pt x="1498" y="0"/>
                  </a:lnTo>
                  <a:lnTo>
                    <a:pt x="1550" y="0"/>
                  </a:lnTo>
                  <a:lnTo>
                    <a:pt x="1601" y="0"/>
                  </a:lnTo>
                  <a:lnTo>
                    <a:pt x="1653" y="0"/>
                  </a:lnTo>
                  <a:lnTo>
                    <a:pt x="1653" y="25"/>
                  </a:lnTo>
                  <a:lnTo>
                    <a:pt x="1653" y="49"/>
                  </a:lnTo>
                  <a:lnTo>
                    <a:pt x="1653" y="74"/>
                  </a:lnTo>
                  <a:lnTo>
                    <a:pt x="1653" y="98"/>
                  </a:lnTo>
                  <a:lnTo>
                    <a:pt x="1601" y="98"/>
                  </a:lnTo>
                  <a:lnTo>
                    <a:pt x="1550" y="98"/>
                  </a:lnTo>
                  <a:lnTo>
                    <a:pt x="1498" y="98"/>
                  </a:lnTo>
                  <a:lnTo>
                    <a:pt x="1447" y="98"/>
                  </a:lnTo>
                  <a:lnTo>
                    <a:pt x="1395" y="98"/>
                  </a:lnTo>
                  <a:lnTo>
                    <a:pt x="1344" y="98"/>
                  </a:lnTo>
                  <a:lnTo>
                    <a:pt x="1292" y="98"/>
                  </a:lnTo>
                  <a:lnTo>
                    <a:pt x="1241" y="98"/>
                  </a:lnTo>
                  <a:lnTo>
                    <a:pt x="1189" y="98"/>
                  </a:lnTo>
                  <a:lnTo>
                    <a:pt x="1138" y="98"/>
                  </a:lnTo>
                  <a:lnTo>
                    <a:pt x="1086" y="98"/>
                  </a:lnTo>
                  <a:lnTo>
                    <a:pt x="1035" y="98"/>
                  </a:lnTo>
                  <a:lnTo>
                    <a:pt x="983" y="98"/>
                  </a:lnTo>
                  <a:lnTo>
                    <a:pt x="932" y="98"/>
                  </a:lnTo>
                  <a:lnTo>
                    <a:pt x="878" y="98"/>
                  </a:lnTo>
                  <a:lnTo>
                    <a:pt x="826" y="98"/>
                  </a:lnTo>
                  <a:lnTo>
                    <a:pt x="775" y="98"/>
                  </a:lnTo>
                  <a:lnTo>
                    <a:pt x="723" y="98"/>
                  </a:lnTo>
                  <a:lnTo>
                    <a:pt x="672" y="98"/>
                  </a:lnTo>
                  <a:lnTo>
                    <a:pt x="621" y="98"/>
                  </a:lnTo>
                  <a:lnTo>
                    <a:pt x="569" y="98"/>
                  </a:lnTo>
                  <a:lnTo>
                    <a:pt x="518" y="98"/>
                  </a:lnTo>
                  <a:lnTo>
                    <a:pt x="466" y="98"/>
                  </a:lnTo>
                  <a:lnTo>
                    <a:pt x="415" y="98"/>
                  </a:lnTo>
                  <a:lnTo>
                    <a:pt x="363" y="98"/>
                  </a:lnTo>
                  <a:lnTo>
                    <a:pt x="312" y="98"/>
                  </a:lnTo>
                  <a:lnTo>
                    <a:pt x="258" y="98"/>
                  </a:lnTo>
                  <a:lnTo>
                    <a:pt x="206" y="98"/>
                  </a:lnTo>
                  <a:lnTo>
                    <a:pt x="155" y="98"/>
                  </a:lnTo>
                  <a:lnTo>
                    <a:pt x="103" y="98"/>
                  </a:lnTo>
                  <a:lnTo>
                    <a:pt x="52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2" name="Freeform 104"/>
            <p:cNvSpPr>
              <a:spLocks/>
            </p:cNvSpPr>
            <p:nvPr/>
          </p:nvSpPr>
          <p:spPr bwMode="auto">
            <a:xfrm>
              <a:off x="3368" y="1308"/>
              <a:ext cx="1255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92" y="0"/>
                </a:cxn>
                <a:cxn ang="0">
                  <a:pos x="285" y="0"/>
                </a:cxn>
                <a:cxn ang="0">
                  <a:pos x="380" y="0"/>
                </a:cxn>
                <a:cxn ang="0">
                  <a:pos x="476" y="0"/>
                </a:cxn>
                <a:cxn ang="0">
                  <a:pos x="572" y="0"/>
                </a:cxn>
                <a:cxn ang="0">
                  <a:pos x="665" y="0"/>
                </a:cxn>
                <a:cxn ang="0">
                  <a:pos x="760" y="0"/>
                </a:cxn>
                <a:cxn ang="0">
                  <a:pos x="856" y="0"/>
                </a:cxn>
                <a:cxn ang="0">
                  <a:pos x="949" y="0"/>
                </a:cxn>
                <a:cxn ang="0">
                  <a:pos x="1045" y="0"/>
                </a:cxn>
                <a:cxn ang="0">
                  <a:pos x="1138" y="0"/>
                </a:cxn>
                <a:cxn ang="0">
                  <a:pos x="1234" y="0"/>
                </a:cxn>
                <a:cxn ang="0">
                  <a:pos x="1327" y="0"/>
                </a:cxn>
                <a:cxn ang="0">
                  <a:pos x="1423" y="0"/>
                </a:cxn>
                <a:cxn ang="0">
                  <a:pos x="1516" y="0"/>
                </a:cxn>
                <a:cxn ang="0">
                  <a:pos x="1516" y="25"/>
                </a:cxn>
                <a:cxn ang="0">
                  <a:pos x="1516" y="49"/>
                </a:cxn>
                <a:cxn ang="0">
                  <a:pos x="1516" y="74"/>
                </a:cxn>
                <a:cxn ang="0">
                  <a:pos x="1516" y="98"/>
                </a:cxn>
                <a:cxn ang="0">
                  <a:pos x="1423" y="98"/>
                </a:cxn>
                <a:cxn ang="0">
                  <a:pos x="1327" y="98"/>
                </a:cxn>
                <a:cxn ang="0">
                  <a:pos x="1234" y="98"/>
                </a:cxn>
                <a:cxn ang="0">
                  <a:pos x="1138" y="98"/>
                </a:cxn>
                <a:cxn ang="0">
                  <a:pos x="1045" y="98"/>
                </a:cxn>
                <a:cxn ang="0">
                  <a:pos x="949" y="98"/>
                </a:cxn>
                <a:cxn ang="0">
                  <a:pos x="856" y="98"/>
                </a:cxn>
                <a:cxn ang="0">
                  <a:pos x="760" y="98"/>
                </a:cxn>
                <a:cxn ang="0">
                  <a:pos x="665" y="98"/>
                </a:cxn>
                <a:cxn ang="0">
                  <a:pos x="572" y="98"/>
                </a:cxn>
                <a:cxn ang="0">
                  <a:pos x="476" y="98"/>
                </a:cxn>
                <a:cxn ang="0">
                  <a:pos x="380" y="98"/>
                </a:cxn>
                <a:cxn ang="0">
                  <a:pos x="285" y="98"/>
                </a:cxn>
                <a:cxn ang="0">
                  <a:pos x="192" y="98"/>
                </a:cxn>
                <a:cxn ang="0">
                  <a:pos x="96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516" h="98">
                  <a:moveTo>
                    <a:pt x="0" y="0"/>
                  </a:moveTo>
                  <a:lnTo>
                    <a:pt x="96" y="0"/>
                  </a:lnTo>
                  <a:lnTo>
                    <a:pt x="192" y="0"/>
                  </a:lnTo>
                  <a:lnTo>
                    <a:pt x="285" y="0"/>
                  </a:lnTo>
                  <a:lnTo>
                    <a:pt x="380" y="0"/>
                  </a:lnTo>
                  <a:lnTo>
                    <a:pt x="476" y="0"/>
                  </a:lnTo>
                  <a:lnTo>
                    <a:pt x="572" y="0"/>
                  </a:lnTo>
                  <a:lnTo>
                    <a:pt x="665" y="0"/>
                  </a:lnTo>
                  <a:lnTo>
                    <a:pt x="760" y="0"/>
                  </a:lnTo>
                  <a:lnTo>
                    <a:pt x="856" y="0"/>
                  </a:lnTo>
                  <a:lnTo>
                    <a:pt x="949" y="0"/>
                  </a:lnTo>
                  <a:lnTo>
                    <a:pt x="1045" y="0"/>
                  </a:lnTo>
                  <a:lnTo>
                    <a:pt x="1138" y="0"/>
                  </a:lnTo>
                  <a:lnTo>
                    <a:pt x="1234" y="0"/>
                  </a:lnTo>
                  <a:lnTo>
                    <a:pt x="1327" y="0"/>
                  </a:lnTo>
                  <a:lnTo>
                    <a:pt x="1423" y="0"/>
                  </a:lnTo>
                  <a:lnTo>
                    <a:pt x="1516" y="0"/>
                  </a:lnTo>
                  <a:lnTo>
                    <a:pt x="1516" y="25"/>
                  </a:lnTo>
                  <a:lnTo>
                    <a:pt x="1516" y="49"/>
                  </a:lnTo>
                  <a:lnTo>
                    <a:pt x="1516" y="74"/>
                  </a:lnTo>
                  <a:lnTo>
                    <a:pt x="1516" y="98"/>
                  </a:lnTo>
                  <a:lnTo>
                    <a:pt x="1423" y="98"/>
                  </a:lnTo>
                  <a:lnTo>
                    <a:pt x="1327" y="98"/>
                  </a:lnTo>
                  <a:lnTo>
                    <a:pt x="1234" y="98"/>
                  </a:lnTo>
                  <a:lnTo>
                    <a:pt x="1138" y="98"/>
                  </a:lnTo>
                  <a:lnTo>
                    <a:pt x="1045" y="98"/>
                  </a:lnTo>
                  <a:lnTo>
                    <a:pt x="949" y="98"/>
                  </a:lnTo>
                  <a:lnTo>
                    <a:pt x="856" y="98"/>
                  </a:lnTo>
                  <a:lnTo>
                    <a:pt x="760" y="98"/>
                  </a:lnTo>
                  <a:lnTo>
                    <a:pt x="665" y="98"/>
                  </a:lnTo>
                  <a:lnTo>
                    <a:pt x="572" y="98"/>
                  </a:lnTo>
                  <a:lnTo>
                    <a:pt x="476" y="98"/>
                  </a:lnTo>
                  <a:lnTo>
                    <a:pt x="380" y="98"/>
                  </a:lnTo>
                  <a:lnTo>
                    <a:pt x="285" y="98"/>
                  </a:lnTo>
                  <a:lnTo>
                    <a:pt x="192" y="98"/>
                  </a:lnTo>
                  <a:lnTo>
                    <a:pt x="96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3" name="Freeform 105"/>
            <p:cNvSpPr>
              <a:spLocks/>
            </p:cNvSpPr>
            <p:nvPr/>
          </p:nvSpPr>
          <p:spPr bwMode="auto">
            <a:xfrm>
              <a:off x="3425" y="1308"/>
              <a:ext cx="114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0"/>
                </a:cxn>
                <a:cxn ang="0">
                  <a:pos x="172" y="0"/>
                </a:cxn>
                <a:cxn ang="0">
                  <a:pos x="260" y="0"/>
                </a:cxn>
                <a:cxn ang="0">
                  <a:pos x="346" y="0"/>
                </a:cxn>
                <a:cxn ang="0">
                  <a:pos x="432" y="0"/>
                </a:cxn>
                <a:cxn ang="0">
                  <a:pos x="517" y="0"/>
                </a:cxn>
                <a:cxn ang="0">
                  <a:pos x="606" y="0"/>
                </a:cxn>
                <a:cxn ang="0">
                  <a:pos x="691" y="0"/>
                </a:cxn>
                <a:cxn ang="0">
                  <a:pos x="777" y="0"/>
                </a:cxn>
                <a:cxn ang="0">
                  <a:pos x="863" y="0"/>
                </a:cxn>
                <a:cxn ang="0">
                  <a:pos x="949" y="0"/>
                </a:cxn>
                <a:cxn ang="0">
                  <a:pos x="1035" y="0"/>
                </a:cxn>
                <a:cxn ang="0">
                  <a:pos x="1121" y="0"/>
                </a:cxn>
                <a:cxn ang="0">
                  <a:pos x="1206" y="0"/>
                </a:cxn>
                <a:cxn ang="0">
                  <a:pos x="1292" y="0"/>
                </a:cxn>
                <a:cxn ang="0">
                  <a:pos x="1378" y="0"/>
                </a:cxn>
                <a:cxn ang="0">
                  <a:pos x="1378" y="25"/>
                </a:cxn>
                <a:cxn ang="0">
                  <a:pos x="1378" y="49"/>
                </a:cxn>
                <a:cxn ang="0">
                  <a:pos x="1378" y="74"/>
                </a:cxn>
                <a:cxn ang="0">
                  <a:pos x="1378" y="98"/>
                </a:cxn>
                <a:cxn ang="0">
                  <a:pos x="1292" y="98"/>
                </a:cxn>
                <a:cxn ang="0">
                  <a:pos x="1206" y="98"/>
                </a:cxn>
                <a:cxn ang="0">
                  <a:pos x="1121" y="98"/>
                </a:cxn>
                <a:cxn ang="0">
                  <a:pos x="1035" y="98"/>
                </a:cxn>
                <a:cxn ang="0">
                  <a:pos x="949" y="98"/>
                </a:cxn>
                <a:cxn ang="0">
                  <a:pos x="863" y="98"/>
                </a:cxn>
                <a:cxn ang="0">
                  <a:pos x="777" y="98"/>
                </a:cxn>
                <a:cxn ang="0">
                  <a:pos x="691" y="98"/>
                </a:cxn>
                <a:cxn ang="0">
                  <a:pos x="606" y="98"/>
                </a:cxn>
                <a:cxn ang="0">
                  <a:pos x="517" y="98"/>
                </a:cxn>
                <a:cxn ang="0">
                  <a:pos x="432" y="98"/>
                </a:cxn>
                <a:cxn ang="0">
                  <a:pos x="346" y="98"/>
                </a:cxn>
                <a:cxn ang="0">
                  <a:pos x="260" y="98"/>
                </a:cxn>
                <a:cxn ang="0">
                  <a:pos x="172" y="98"/>
                </a:cxn>
                <a:cxn ang="0">
                  <a:pos x="86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78" h="98">
                  <a:moveTo>
                    <a:pt x="0" y="0"/>
                  </a:moveTo>
                  <a:lnTo>
                    <a:pt x="86" y="0"/>
                  </a:lnTo>
                  <a:lnTo>
                    <a:pt x="172" y="0"/>
                  </a:lnTo>
                  <a:lnTo>
                    <a:pt x="260" y="0"/>
                  </a:lnTo>
                  <a:lnTo>
                    <a:pt x="346" y="0"/>
                  </a:lnTo>
                  <a:lnTo>
                    <a:pt x="432" y="0"/>
                  </a:lnTo>
                  <a:lnTo>
                    <a:pt x="517" y="0"/>
                  </a:lnTo>
                  <a:lnTo>
                    <a:pt x="606" y="0"/>
                  </a:lnTo>
                  <a:lnTo>
                    <a:pt x="691" y="0"/>
                  </a:lnTo>
                  <a:lnTo>
                    <a:pt x="777" y="0"/>
                  </a:lnTo>
                  <a:lnTo>
                    <a:pt x="863" y="0"/>
                  </a:lnTo>
                  <a:lnTo>
                    <a:pt x="949" y="0"/>
                  </a:lnTo>
                  <a:lnTo>
                    <a:pt x="1035" y="0"/>
                  </a:lnTo>
                  <a:lnTo>
                    <a:pt x="1121" y="0"/>
                  </a:lnTo>
                  <a:lnTo>
                    <a:pt x="1206" y="0"/>
                  </a:lnTo>
                  <a:lnTo>
                    <a:pt x="1292" y="0"/>
                  </a:lnTo>
                  <a:lnTo>
                    <a:pt x="1378" y="0"/>
                  </a:lnTo>
                  <a:lnTo>
                    <a:pt x="1378" y="25"/>
                  </a:lnTo>
                  <a:lnTo>
                    <a:pt x="1378" y="49"/>
                  </a:lnTo>
                  <a:lnTo>
                    <a:pt x="1378" y="74"/>
                  </a:lnTo>
                  <a:lnTo>
                    <a:pt x="1378" y="98"/>
                  </a:lnTo>
                  <a:lnTo>
                    <a:pt x="1292" y="98"/>
                  </a:lnTo>
                  <a:lnTo>
                    <a:pt x="1206" y="98"/>
                  </a:lnTo>
                  <a:lnTo>
                    <a:pt x="1121" y="98"/>
                  </a:lnTo>
                  <a:lnTo>
                    <a:pt x="1035" y="98"/>
                  </a:lnTo>
                  <a:lnTo>
                    <a:pt x="949" y="98"/>
                  </a:lnTo>
                  <a:lnTo>
                    <a:pt x="863" y="98"/>
                  </a:lnTo>
                  <a:lnTo>
                    <a:pt x="777" y="98"/>
                  </a:lnTo>
                  <a:lnTo>
                    <a:pt x="691" y="98"/>
                  </a:lnTo>
                  <a:lnTo>
                    <a:pt x="606" y="98"/>
                  </a:lnTo>
                  <a:lnTo>
                    <a:pt x="517" y="98"/>
                  </a:lnTo>
                  <a:lnTo>
                    <a:pt x="432" y="98"/>
                  </a:lnTo>
                  <a:lnTo>
                    <a:pt x="346" y="98"/>
                  </a:lnTo>
                  <a:lnTo>
                    <a:pt x="260" y="98"/>
                  </a:lnTo>
                  <a:lnTo>
                    <a:pt x="172" y="98"/>
                  </a:lnTo>
                  <a:lnTo>
                    <a:pt x="86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4" name="Freeform 106"/>
            <p:cNvSpPr>
              <a:spLocks/>
            </p:cNvSpPr>
            <p:nvPr/>
          </p:nvSpPr>
          <p:spPr bwMode="auto">
            <a:xfrm>
              <a:off x="3484" y="1308"/>
              <a:ext cx="1023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155" y="0"/>
                </a:cxn>
                <a:cxn ang="0">
                  <a:pos x="233" y="0"/>
                </a:cxn>
                <a:cxn ang="0">
                  <a:pos x="309" y="0"/>
                </a:cxn>
                <a:cxn ang="0">
                  <a:pos x="388" y="0"/>
                </a:cxn>
                <a:cxn ang="0">
                  <a:pos x="464" y="0"/>
                </a:cxn>
                <a:cxn ang="0">
                  <a:pos x="542" y="0"/>
                </a:cxn>
                <a:cxn ang="0">
                  <a:pos x="618" y="0"/>
                </a:cxn>
                <a:cxn ang="0">
                  <a:pos x="696" y="0"/>
                </a:cxn>
                <a:cxn ang="0">
                  <a:pos x="772" y="0"/>
                </a:cxn>
                <a:cxn ang="0">
                  <a:pos x="851" y="0"/>
                </a:cxn>
                <a:cxn ang="0">
                  <a:pos x="927" y="0"/>
                </a:cxn>
                <a:cxn ang="0">
                  <a:pos x="1005" y="0"/>
                </a:cxn>
                <a:cxn ang="0">
                  <a:pos x="1081" y="0"/>
                </a:cxn>
                <a:cxn ang="0">
                  <a:pos x="1160" y="0"/>
                </a:cxn>
                <a:cxn ang="0">
                  <a:pos x="1236" y="0"/>
                </a:cxn>
                <a:cxn ang="0">
                  <a:pos x="1236" y="25"/>
                </a:cxn>
                <a:cxn ang="0">
                  <a:pos x="1236" y="49"/>
                </a:cxn>
                <a:cxn ang="0">
                  <a:pos x="1236" y="74"/>
                </a:cxn>
                <a:cxn ang="0">
                  <a:pos x="1236" y="98"/>
                </a:cxn>
                <a:cxn ang="0">
                  <a:pos x="1160" y="98"/>
                </a:cxn>
                <a:cxn ang="0">
                  <a:pos x="1081" y="98"/>
                </a:cxn>
                <a:cxn ang="0">
                  <a:pos x="1005" y="98"/>
                </a:cxn>
                <a:cxn ang="0">
                  <a:pos x="927" y="98"/>
                </a:cxn>
                <a:cxn ang="0">
                  <a:pos x="851" y="98"/>
                </a:cxn>
                <a:cxn ang="0">
                  <a:pos x="772" y="98"/>
                </a:cxn>
                <a:cxn ang="0">
                  <a:pos x="696" y="98"/>
                </a:cxn>
                <a:cxn ang="0">
                  <a:pos x="618" y="98"/>
                </a:cxn>
                <a:cxn ang="0">
                  <a:pos x="542" y="98"/>
                </a:cxn>
                <a:cxn ang="0">
                  <a:pos x="464" y="98"/>
                </a:cxn>
                <a:cxn ang="0">
                  <a:pos x="388" y="98"/>
                </a:cxn>
                <a:cxn ang="0">
                  <a:pos x="309" y="98"/>
                </a:cxn>
                <a:cxn ang="0">
                  <a:pos x="233" y="98"/>
                </a:cxn>
                <a:cxn ang="0">
                  <a:pos x="155" y="98"/>
                </a:cxn>
                <a:cxn ang="0">
                  <a:pos x="79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236" h="98">
                  <a:moveTo>
                    <a:pt x="0" y="0"/>
                  </a:moveTo>
                  <a:lnTo>
                    <a:pt x="79" y="0"/>
                  </a:lnTo>
                  <a:lnTo>
                    <a:pt x="155" y="0"/>
                  </a:lnTo>
                  <a:lnTo>
                    <a:pt x="233" y="0"/>
                  </a:lnTo>
                  <a:lnTo>
                    <a:pt x="309" y="0"/>
                  </a:lnTo>
                  <a:lnTo>
                    <a:pt x="388" y="0"/>
                  </a:lnTo>
                  <a:lnTo>
                    <a:pt x="464" y="0"/>
                  </a:lnTo>
                  <a:lnTo>
                    <a:pt x="542" y="0"/>
                  </a:lnTo>
                  <a:lnTo>
                    <a:pt x="618" y="0"/>
                  </a:lnTo>
                  <a:lnTo>
                    <a:pt x="696" y="0"/>
                  </a:lnTo>
                  <a:lnTo>
                    <a:pt x="772" y="0"/>
                  </a:lnTo>
                  <a:lnTo>
                    <a:pt x="851" y="0"/>
                  </a:lnTo>
                  <a:lnTo>
                    <a:pt x="927" y="0"/>
                  </a:lnTo>
                  <a:lnTo>
                    <a:pt x="1005" y="0"/>
                  </a:lnTo>
                  <a:lnTo>
                    <a:pt x="1081" y="0"/>
                  </a:lnTo>
                  <a:lnTo>
                    <a:pt x="1160" y="0"/>
                  </a:lnTo>
                  <a:lnTo>
                    <a:pt x="1236" y="0"/>
                  </a:lnTo>
                  <a:lnTo>
                    <a:pt x="1236" y="25"/>
                  </a:lnTo>
                  <a:lnTo>
                    <a:pt x="1236" y="49"/>
                  </a:lnTo>
                  <a:lnTo>
                    <a:pt x="1236" y="74"/>
                  </a:lnTo>
                  <a:lnTo>
                    <a:pt x="1236" y="98"/>
                  </a:lnTo>
                  <a:lnTo>
                    <a:pt x="1160" y="98"/>
                  </a:lnTo>
                  <a:lnTo>
                    <a:pt x="1081" y="98"/>
                  </a:lnTo>
                  <a:lnTo>
                    <a:pt x="1005" y="98"/>
                  </a:lnTo>
                  <a:lnTo>
                    <a:pt x="927" y="98"/>
                  </a:lnTo>
                  <a:lnTo>
                    <a:pt x="851" y="98"/>
                  </a:lnTo>
                  <a:lnTo>
                    <a:pt x="772" y="98"/>
                  </a:lnTo>
                  <a:lnTo>
                    <a:pt x="696" y="98"/>
                  </a:lnTo>
                  <a:lnTo>
                    <a:pt x="618" y="98"/>
                  </a:lnTo>
                  <a:lnTo>
                    <a:pt x="542" y="98"/>
                  </a:lnTo>
                  <a:lnTo>
                    <a:pt x="464" y="98"/>
                  </a:lnTo>
                  <a:lnTo>
                    <a:pt x="388" y="98"/>
                  </a:lnTo>
                  <a:lnTo>
                    <a:pt x="309" y="98"/>
                  </a:lnTo>
                  <a:lnTo>
                    <a:pt x="233" y="98"/>
                  </a:lnTo>
                  <a:lnTo>
                    <a:pt x="155" y="98"/>
                  </a:lnTo>
                  <a:lnTo>
                    <a:pt x="79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5" name="Freeform 107"/>
            <p:cNvSpPr>
              <a:spLocks/>
            </p:cNvSpPr>
            <p:nvPr/>
          </p:nvSpPr>
          <p:spPr bwMode="auto">
            <a:xfrm>
              <a:off x="3538" y="1308"/>
              <a:ext cx="916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138" y="0"/>
                </a:cxn>
                <a:cxn ang="0">
                  <a:pos x="206" y="0"/>
                </a:cxn>
                <a:cxn ang="0">
                  <a:pos x="277" y="0"/>
                </a:cxn>
                <a:cxn ang="0">
                  <a:pos x="346" y="0"/>
                </a:cxn>
                <a:cxn ang="0">
                  <a:pos x="415" y="0"/>
                </a:cxn>
                <a:cxn ang="0">
                  <a:pos x="483" y="0"/>
                </a:cxn>
                <a:cxn ang="0">
                  <a:pos x="554" y="0"/>
                </a:cxn>
                <a:cxn ang="0">
                  <a:pos x="623" y="0"/>
                </a:cxn>
                <a:cxn ang="0">
                  <a:pos x="692" y="0"/>
                </a:cxn>
                <a:cxn ang="0">
                  <a:pos x="760" y="0"/>
                </a:cxn>
                <a:cxn ang="0">
                  <a:pos x="829" y="0"/>
                </a:cxn>
                <a:cxn ang="0">
                  <a:pos x="900" y="0"/>
                </a:cxn>
                <a:cxn ang="0">
                  <a:pos x="969" y="0"/>
                </a:cxn>
                <a:cxn ang="0">
                  <a:pos x="1038" y="0"/>
                </a:cxn>
                <a:cxn ang="0">
                  <a:pos x="1106" y="0"/>
                </a:cxn>
                <a:cxn ang="0">
                  <a:pos x="1106" y="25"/>
                </a:cxn>
                <a:cxn ang="0">
                  <a:pos x="1106" y="49"/>
                </a:cxn>
                <a:cxn ang="0">
                  <a:pos x="1106" y="74"/>
                </a:cxn>
                <a:cxn ang="0">
                  <a:pos x="1106" y="98"/>
                </a:cxn>
                <a:cxn ang="0">
                  <a:pos x="1038" y="98"/>
                </a:cxn>
                <a:cxn ang="0">
                  <a:pos x="969" y="98"/>
                </a:cxn>
                <a:cxn ang="0">
                  <a:pos x="900" y="98"/>
                </a:cxn>
                <a:cxn ang="0">
                  <a:pos x="829" y="98"/>
                </a:cxn>
                <a:cxn ang="0">
                  <a:pos x="760" y="98"/>
                </a:cxn>
                <a:cxn ang="0">
                  <a:pos x="692" y="98"/>
                </a:cxn>
                <a:cxn ang="0">
                  <a:pos x="623" y="98"/>
                </a:cxn>
                <a:cxn ang="0">
                  <a:pos x="554" y="98"/>
                </a:cxn>
                <a:cxn ang="0">
                  <a:pos x="483" y="98"/>
                </a:cxn>
                <a:cxn ang="0">
                  <a:pos x="415" y="98"/>
                </a:cxn>
                <a:cxn ang="0">
                  <a:pos x="346" y="98"/>
                </a:cxn>
                <a:cxn ang="0">
                  <a:pos x="277" y="98"/>
                </a:cxn>
                <a:cxn ang="0">
                  <a:pos x="206" y="98"/>
                </a:cxn>
                <a:cxn ang="0">
                  <a:pos x="138" y="98"/>
                </a:cxn>
                <a:cxn ang="0">
                  <a:pos x="69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106" h="98">
                  <a:moveTo>
                    <a:pt x="0" y="0"/>
                  </a:moveTo>
                  <a:lnTo>
                    <a:pt x="69" y="0"/>
                  </a:lnTo>
                  <a:lnTo>
                    <a:pt x="138" y="0"/>
                  </a:lnTo>
                  <a:lnTo>
                    <a:pt x="206" y="0"/>
                  </a:lnTo>
                  <a:lnTo>
                    <a:pt x="277" y="0"/>
                  </a:lnTo>
                  <a:lnTo>
                    <a:pt x="346" y="0"/>
                  </a:lnTo>
                  <a:lnTo>
                    <a:pt x="415" y="0"/>
                  </a:lnTo>
                  <a:lnTo>
                    <a:pt x="483" y="0"/>
                  </a:lnTo>
                  <a:lnTo>
                    <a:pt x="554" y="0"/>
                  </a:lnTo>
                  <a:lnTo>
                    <a:pt x="623" y="0"/>
                  </a:lnTo>
                  <a:lnTo>
                    <a:pt x="692" y="0"/>
                  </a:lnTo>
                  <a:lnTo>
                    <a:pt x="760" y="0"/>
                  </a:lnTo>
                  <a:lnTo>
                    <a:pt x="829" y="0"/>
                  </a:lnTo>
                  <a:lnTo>
                    <a:pt x="900" y="0"/>
                  </a:lnTo>
                  <a:lnTo>
                    <a:pt x="969" y="0"/>
                  </a:lnTo>
                  <a:lnTo>
                    <a:pt x="1038" y="0"/>
                  </a:lnTo>
                  <a:lnTo>
                    <a:pt x="1106" y="0"/>
                  </a:lnTo>
                  <a:lnTo>
                    <a:pt x="1106" y="25"/>
                  </a:lnTo>
                  <a:lnTo>
                    <a:pt x="1106" y="49"/>
                  </a:lnTo>
                  <a:lnTo>
                    <a:pt x="1106" y="74"/>
                  </a:lnTo>
                  <a:lnTo>
                    <a:pt x="1106" y="98"/>
                  </a:lnTo>
                  <a:lnTo>
                    <a:pt x="1038" y="98"/>
                  </a:lnTo>
                  <a:lnTo>
                    <a:pt x="969" y="98"/>
                  </a:lnTo>
                  <a:lnTo>
                    <a:pt x="900" y="98"/>
                  </a:lnTo>
                  <a:lnTo>
                    <a:pt x="829" y="98"/>
                  </a:lnTo>
                  <a:lnTo>
                    <a:pt x="760" y="98"/>
                  </a:lnTo>
                  <a:lnTo>
                    <a:pt x="692" y="98"/>
                  </a:lnTo>
                  <a:lnTo>
                    <a:pt x="623" y="98"/>
                  </a:lnTo>
                  <a:lnTo>
                    <a:pt x="554" y="98"/>
                  </a:lnTo>
                  <a:lnTo>
                    <a:pt x="483" y="98"/>
                  </a:lnTo>
                  <a:lnTo>
                    <a:pt x="415" y="98"/>
                  </a:lnTo>
                  <a:lnTo>
                    <a:pt x="346" y="98"/>
                  </a:lnTo>
                  <a:lnTo>
                    <a:pt x="277" y="98"/>
                  </a:lnTo>
                  <a:lnTo>
                    <a:pt x="206" y="98"/>
                  </a:lnTo>
                  <a:lnTo>
                    <a:pt x="138" y="98"/>
                  </a:lnTo>
                  <a:lnTo>
                    <a:pt x="69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7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6" name="Freeform 108"/>
            <p:cNvSpPr>
              <a:spLocks/>
            </p:cNvSpPr>
            <p:nvPr/>
          </p:nvSpPr>
          <p:spPr bwMode="auto">
            <a:xfrm>
              <a:off x="3594" y="1308"/>
              <a:ext cx="80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122" y="0"/>
                </a:cxn>
                <a:cxn ang="0">
                  <a:pos x="183" y="0"/>
                </a:cxn>
                <a:cxn ang="0">
                  <a:pos x="242" y="0"/>
                </a:cxn>
                <a:cxn ang="0">
                  <a:pos x="304" y="0"/>
                </a:cxn>
                <a:cxn ang="0">
                  <a:pos x="365" y="0"/>
                </a:cxn>
                <a:cxn ang="0">
                  <a:pos x="426" y="0"/>
                </a:cxn>
                <a:cxn ang="0">
                  <a:pos x="485" y="0"/>
                </a:cxn>
                <a:cxn ang="0">
                  <a:pos x="546" y="0"/>
                </a:cxn>
                <a:cxn ang="0">
                  <a:pos x="608" y="0"/>
                </a:cxn>
                <a:cxn ang="0">
                  <a:pos x="666" y="0"/>
                </a:cxn>
                <a:cxn ang="0">
                  <a:pos x="728" y="0"/>
                </a:cxn>
                <a:cxn ang="0">
                  <a:pos x="787" y="0"/>
                </a:cxn>
                <a:cxn ang="0">
                  <a:pos x="848" y="0"/>
                </a:cxn>
                <a:cxn ang="0">
                  <a:pos x="907" y="0"/>
                </a:cxn>
                <a:cxn ang="0">
                  <a:pos x="968" y="0"/>
                </a:cxn>
                <a:cxn ang="0">
                  <a:pos x="968" y="25"/>
                </a:cxn>
                <a:cxn ang="0">
                  <a:pos x="968" y="49"/>
                </a:cxn>
                <a:cxn ang="0">
                  <a:pos x="968" y="74"/>
                </a:cxn>
                <a:cxn ang="0">
                  <a:pos x="968" y="98"/>
                </a:cxn>
                <a:cxn ang="0">
                  <a:pos x="907" y="98"/>
                </a:cxn>
                <a:cxn ang="0">
                  <a:pos x="848" y="98"/>
                </a:cxn>
                <a:cxn ang="0">
                  <a:pos x="787" y="98"/>
                </a:cxn>
                <a:cxn ang="0">
                  <a:pos x="728" y="98"/>
                </a:cxn>
                <a:cxn ang="0">
                  <a:pos x="666" y="98"/>
                </a:cxn>
                <a:cxn ang="0">
                  <a:pos x="608" y="98"/>
                </a:cxn>
                <a:cxn ang="0">
                  <a:pos x="546" y="98"/>
                </a:cxn>
                <a:cxn ang="0">
                  <a:pos x="485" y="98"/>
                </a:cxn>
                <a:cxn ang="0">
                  <a:pos x="426" y="98"/>
                </a:cxn>
                <a:cxn ang="0">
                  <a:pos x="365" y="98"/>
                </a:cxn>
                <a:cxn ang="0">
                  <a:pos x="304" y="98"/>
                </a:cxn>
                <a:cxn ang="0">
                  <a:pos x="242" y="98"/>
                </a:cxn>
                <a:cxn ang="0">
                  <a:pos x="183" y="98"/>
                </a:cxn>
                <a:cxn ang="0">
                  <a:pos x="122" y="98"/>
                </a:cxn>
                <a:cxn ang="0">
                  <a:pos x="61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968" h="98">
                  <a:moveTo>
                    <a:pt x="0" y="0"/>
                  </a:moveTo>
                  <a:lnTo>
                    <a:pt x="61" y="0"/>
                  </a:lnTo>
                  <a:lnTo>
                    <a:pt x="122" y="0"/>
                  </a:lnTo>
                  <a:lnTo>
                    <a:pt x="183" y="0"/>
                  </a:lnTo>
                  <a:lnTo>
                    <a:pt x="242" y="0"/>
                  </a:lnTo>
                  <a:lnTo>
                    <a:pt x="304" y="0"/>
                  </a:lnTo>
                  <a:lnTo>
                    <a:pt x="365" y="0"/>
                  </a:lnTo>
                  <a:lnTo>
                    <a:pt x="426" y="0"/>
                  </a:lnTo>
                  <a:lnTo>
                    <a:pt x="485" y="0"/>
                  </a:lnTo>
                  <a:lnTo>
                    <a:pt x="546" y="0"/>
                  </a:lnTo>
                  <a:lnTo>
                    <a:pt x="608" y="0"/>
                  </a:lnTo>
                  <a:lnTo>
                    <a:pt x="666" y="0"/>
                  </a:lnTo>
                  <a:lnTo>
                    <a:pt x="728" y="0"/>
                  </a:lnTo>
                  <a:lnTo>
                    <a:pt x="787" y="0"/>
                  </a:lnTo>
                  <a:lnTo>
                    <a:pt x="848" y="0"/>
                  </a:lnTo>
                  <a:lnTo>
                    <a:pt x="907" y="0"/>
                  </a:lnTo>
                  <a:lnTo>
                    <a:pt x="968" y="0"/>
                  </a:lnTo>
                  <a:lnTo>
                    <a:pt x="968" y="25"/>
                  </a:lnTo>
                  <a:lnTo>
                    <a:pt x="968" y="49"/>
                  </a:lnTo>
                  <a:lnTo>
                    <a:pt x="968" y="74"/>
                  </a:lnTo>
                  <a:lnTo>
                    <a:pt x="968" y="98"/>
                  </a:lnTo>
                  <a:lnTo>
                    <a:pt x="907" y="98"/>
                  </a:lnTo>
                  <a:lnTo>
                    <a:pt x="848" y="98"/>
                  </a:lnTo>
                  <a:lnTo>
                    <a:pt x="787" y="98"/>
                  </a:lnTo>
                  <a:lnTo>
                    <a:pt x="728" y="98"/>
                  </a:lnTo>
                  <a:lnTo>
                    <a:pt x="666" y="98"/>
                  </a:lnTo>
                  <a:lnTo>
                    <a:pt x="608" y="98"/>
                  </a:lnTo>
                  <a:lnTo>
                    <a:pt x="546" y="98"/>
                  </a:lnTo>
                  <a:lnTo>
                    <a:pt x="485" y="98"/>
                  </a:lnTo>
                  <a:lnTo>
                    <a:pt x="426" y="98"/>
                  </a:lnTo>
                  <a:lnTo>
                    <a:pt x="365" y="98"/>
                  </a:lnTo>
                  <a:lnTo>
                    <a:pt x="304" y="98"/>
                  </a:lnTo>
                  <a:lnTo>
                    <a:pt x="242" y="98"/>
                  </a:lnTo>
                  <a:lnTo>
                    <a:pt x="183" y="98"/>
                  </a:lnTo>
                  <a:lnTo>
                    <a:pt x="122" y="98"/>
                  </a:lnTo>
                  <a:lnTo>
                    <a:pt x="61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7" name="Freeform 109"/>
            <p:cNvSpPr>
              <a:spLocks/>
            </p:cNvSpPr>
            <p:nvPr/>
          </p:nvSpPr>
          <p:spPr bwMode="auto">
            <a:xfrm>
              <a:off x="3650" y="1308"/>
              <a:ext cx="68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0"/>
                </a:cxn>
                <a:cxn ang="0">
                  <a:pos x="103" y="0"/>
                </a:cxn>
                <a:cxn ang="0">
                  <a:pos x="157" y="0"/>
                </a:cxn>
                <a:cxn ang="0">
                  <a:pos x="209" y="0"/>
                </a:cxn>
                <a:cxn ang="0">
                  <a:pos x="260" y="0"/>
                </a:cxn>
                <a:cxn ang="0">
                  <a:pos x="312" y="0"/>
                </a:cxn>
                <a:cxn ang="0">
                  <a:pos x="363" y="0"/>
                </a:cxn>
                <a:cxn ang="0">
                  <a:pos x="417" y="0"/>
                </a:cxn>
                <a:cxn ang="0">
                  <a:pos x="469" y="0"/>
                </a:cxn>
                <a:cxn ang="0">
                  <a:pos x="520" y="0"/>
                </a:cxn>
                <a:cxn ang="0">
                  <a:pos x="571" y="0"/>
                </a:cxn>
                <a:cxn ang="0">
                  <a:pos x="623" y="0"/>
                </a:cxn>
                <a:cxn ang="0">
                  <a:pos x="674" y="0"/>
                </a:cxn>
                <a:cxn ang="0">
                  <a:pos x="728" y="0"/>
                </a:cxn>
                <a:cxn ang="0">
                  <a:pos x="780" y="0"/>
                </a:cxn>
                <a:cxn ang="0">
                  <a:pos x="831" y="0"/>
                </a:cxn>
                <a:cxn ang="0">
                  <a:pos x="831" y="25"/>
                </a:cxn>
                <a:cxn ang="0">
                  <a:pos x="831" y="49"/>
                </a:cxn>
                <a:cxn ang="0">
                  <a:pos x="831" y="74"/>
                </a:cxn>
                <a:cxn ang="0">
                  <a:pos x="831" y="98"/>
                </a:cxn>
                <a:cxn ang="0">
                  <a:pos x="780" y="98"/>
                </a:cxn>
                <a:cxn ang="0">
                  <a:pos x="728" y="98"/>
                </a:cxn>
                <a:cxn ang="0">
                  <a:pos x="674" y="98"/>
                </a:cxn>
                <a:cxn ang="0">
                  <a:pos x="623" y="98"/>
                </a:cxn>
                <a:cxn ang="0">
                  <a:pos x="571" y="98"/>
                </a:cxn>
                <a:cxn ang="0">
                  <a:pos x="520" y="98"/>
                </a:cxn>
                <a:cxn ang="0">
                  <a:pos x="469" y="98"/>
                </a:cxn>
                <a:cxn ang="0">
                  <a:pos x="417" y="98"/>
                </a:cxn>
                <a:cxn ang="0">
                  <a:pos x="363" y="98"/>
                </a:cxn>
                <a:cxn ang="0">
                  <a:pos x="312" y="98"/>
                </a:cxn>
                <a:cxn ang="0">
                  <a:pos x="260" y="98"/>
                </a:cxn>
                <a:cxn ang="0">
                  <a:pos x="209" y="98"/>
                </a:cxn>
                <a:cxn ang="0">
                  <a:pos x="157" y="98"/>
                </a:cxn>
                <a:cxn ang="0">
                  <a:pos x="103" y="98"/>
                </a:cxn>
                <a:cxn ang="0">
                  <a:pos x="52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831" h="98">
                  <a:moveTo>
                    <a:pt x="0" y="0"/>
                  </a:moveTo>
                  <a:lnTo>
                    <a:pt x="52" y="0"/>
                  </a:lnTo>
                  <a:lnTo>
                    <a:pt x="103" y="0"/>
                  </a:lnTo>
                  <a:lnTo>
                    <a:pt x="157" y="0"/>
                  </a:lnTo>
                  <a:lnTo>
                    <a:pt x="209" y="0"/>
                  </a:lnTo>
                  <a:lnTo>
                    <a:pt x="260" y="0"/>
                  </a:lnTo>
                  <a:lnTo>
                    <a:pt x="312" y="0"/>
                  </a:lnTo>
                  <a:lnTo>
                    <a:pt x="363" y="0"/>
                  </a:lnTo>
                  <a:lnTo>
                    <a:pt x="417" y="0"/>
                  </a:lnTo>
                  <a:lnTo>
                    <a:pt x="469" y="0"/>
                  </a:lnTo>
                  <a:lnTo>
                    <a:pt x="520" y="0"/>
                  </a:lnTo>
                  <a:lnTo>
                    <a:pt x="571" y="0"/>
                  </a:lnTo>
                  <a:lnTo>
                    <a:pt x="623" y="0"/>
                  </a:lnTo>
                  <a:lnTo>
                    <a:pt x="674" y="0"/>
                  </a:lnTo>
                  <a:lnTo>
                    <a:pt x="728" y="0"/>
                  </a:lnTo>
                  <a:lnTo>
                    <a:pt x="780" y="0"/>
                  </a:lnTo>
                  <a:lnTo>
                    <a:pt x="831" y="0"/>
                  </a:lnTo>
                  <a:lnTo>
                    <a:pt x="831" y="25"/>
                  </a:lnTo>
                  <a:lnTo>
                    <a:pt x="831" y="49"/>
                  </a:lnTo>
                  <a:lnTo>
                    <a:pt x="831" y="74"/>
                  </a:lnTo>
                  <a:lnTo>
                    <a:pt x="831" y="98"/>
                  </a:lnTo>
                  <a:lnTo>
                    <a:pt x="780" y="98"/>
                  </a:lnTo>
                  <a:lnTo>
                    <a:pt x="728" y="98"/>
                  </a:lnTo>
                  <a:lnTo>
                    <a:pt x="674" y="98"/>
                  </a:lnTo>
                  <a:lnTo>
                    <a:pt x="623" y="98"/>
                  </a:lnTo>
                  <a:lnTo>
                    <a:pt x="571" y="98"/>
                  </a:lnTo>
                  <a:lnTo>
                    <a:pt x="520" y="98"/>
                  </a:lnTo>
                  <a:lnTo>
                    <a:pt x="469" y="98"/>
                  </a:lnTo>
                  <a:lnTo>
                    <a:pt x="417" y="98"/>
                  </a:lnTo>
                  <a:lnTo>
                    <a:pt x="363" y="98"/>
                  </a:lnTo>
                  <a:lnTo>
                    <a:pt x="312" y="98"/>
                  </a:lnTo>
                  <a:lnTo>
                    <a:pt x="260" y="98"/>
                  </a:lnTo>
                  <a:lnTo>
                    <a:pt x="209" y="98"/>
                  </a:lnTo>
                  <a:lnTo>
                    <a:pt x="157" y="98"/>
                  </a:lnTo>
                  <a:lnTo>
                    <a:pt x="103" y="98"/>
                  </a:lnTo>
                  <a:lnTo>
                    <a:pt x="52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8" name="Freeform 110"/>
            <p:cNvSpPr>
              <a:spLocks/>
            </p:cNvSpPr>
            <p:nvPr/>
          </p:nvSpPr>
          <p:spPr bwMode="auto">
            <a:xfrm>
              <a:off x="3707" y="1308"/>
              <a:ext cx="575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86" y="0"/>
                </a:cxn>
                <a:cxn ang="0">
                  <a:pos x="130" y="0"/>
                </a:cxn>
                <a:cxn ang="0">
                  <a:pos x="174" y="0"/>
                </a:cxn>
                <a:cxn ang="0">
                  <a:pos x="216" y="0"/>
                </a:cxn>
                <a:cxn ang="0">
                  <a:pos x="260" y="0"/>
                </a:cxn>
                <a:cxn ang="0">
                  <a:pos x="301" y="0"/>
                </a:cxn>
                <a:cxn ang="0">
                  <a:pos x="346" y="0"/>
                </a:cxn>
                <a:cxn ang="0">
                  <a:pos x="390" y="0"/>
                </a:cxn>
                <a:cxn ang="0">
                  <a:pos x="431" y="0"/>
                </a:cxn>
                <a:cxn ang="0">
                  <a:pos x="476" y="0"/>
                </a:cxn>
                <a:cxn ang="0">
                  <a:pos x="520" y="0"/>
                </a:cxn>
                <a:cxn ang="0">
                  <a:pos x="564" y="0"/>
                </a:cxn>
                <a:cxn ang="0">
                  <a:pos x="605" y="0"/>
                </a:cxn>
                <a:cxn ang="0">
                  <a:pos x="650" y="0"/>
                </a:cxn>
                <a:cxn ang="0">
                  <a:pos x="694" y="0"/>
                </a:cxn>
                <a:cxn ang="0">
                  <a:pos x="694" y="25"/>
                </a:cxn>
                <a:cxn ang="0">
                  <a:pos x="694" y="49"/>
                </a:cxn>
                <a:cxn ang="0">
                  <a:pos x="694" y="74"/>
                </a:cxn>
                <a:cxn ang="0">
                  <a:pos x="694" y="98"/>
                </a:cxn>
                <a:cxn ang="0">
                  <a:pos x="650" y="98"/>
                </a:cxn>
                <a:cxn ang="0">
                  <a:pos x="605" y="98"/>
                </a:cxn>
                <a:cxn ang="0">
                  <a:pos x="564" y="98"/>
                </a:cxn>
                <a:cxn ang="0">
                  <a:pos x="520" y="98"/>
                </a:cxn>
                <a:cxn ang="0">
                  <a:pos x="476" y="98"/>
                </a:cxn>
                <a:cxn ang="0">
                  <a:pos x="431" y="98"/>
                </a:cxn>
                <a:cxn ang="0">
                  <a:pos x="390" y="98"/>
                </a:cxn>
                <a:cxn ang="0">
                  <a:pos x="346" y="98"/>
                </a:cxn>
                <a:cxn ang="0">
                  <a:pos x="301" y="98"/>
                </a:cxn>
                <a:cxn ang="0">
                  <a:pos x="260" y="98"/>
                </a:cxn>
                <a:cxn ang="0">
                  <a:pos x="216" y="98"/>
                </a:cxn>
                <a:cxn ang="0">
                  <a:pos x="174" y="98"/>
                </a:cxn>
                <a:cxn ang="0">
                  <a:pos x="130" y="98"/>
                </a:cxn>
                <a:cxn ang="0">
                  <a:pos x="86" y="98"/>
                </a:cxn>
                <a:cxn ang="0">
                  <a:pos x="44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694" h="98">
                  <a:moveTo>
                    <a:pt x="0" y="0"/>
                  </a:moveTo>
                  <a:lnTo>
                    <a:pt x="44" y="0"/>
                  </a:lnTo>
                  <a:lnTo>
                    <a:pt x="86" y="0"/>
                  </a:lnTo>
                  <a:lnTo>
                    <a:pt x="130" y="0"/>
                  </a:lnTo>
                  <a:lnTo>
                    <a:pt x="174" y="0"/>
                  </a:lnTo>
                  <a:lnTo>
                    <a:pt x="216" y="0"/>
                  </a:lnTo>
                  <a:lnTo>
                    <a:pt x="260" y="0"/>
                  </a:lnTo>
                  <a:lnTo>
                    <a:pt x="301" y="0"/>
                  </a:lnTo>
                  <a:lnTo>
                    <a:pt x="346" y="0"/>
                  </a:lnTo>
                  <a:lnTo>
                    <a:pt x="390" y="0"/>
                  </a:lnTo>
                  <a:lnTo>
                    <a:pt x="431" y="0"/>
                  </a:lnTo>
                  <a:lnTo>
                    <a:pt x="476" y="0"/>
                  </a:lnTo>
                  <a:lnTo>
                    <a:pt x="520" y="0"/>
                  </a:lnTo>
                  <a:lnTo>
                    <a:pt x="564" y="0"/>
                  </a:lnTo>
                  <a:lnTo>
                    <a:pt x="605" y="0"/>
                  </a:lnTo>
                  <a:lnTo>
                    <a:pt x="650" y="0"/>
                  </a:lnTo>
                  <a:lnTo>
                    <a:pt x="694" y="0"/>
                  </a:lnTo>
                  <a:lnTo>
                    <a:pt x="694" y="25"/>
                  </a:lnTo>
                  <a:lnTo>
                    <a:pt x="694" y="49"/>
                  </a:lnTo>
                  <a:lnTo>
                    <a:pt x="694" y="74"/>
                  </a:lnTo>
                  <a:lnTo>
                    <a:pt x="694" y="98"/>
                  </a:lnTo>
                  <a:lnTo>
                    <a:pt x="650" y="98"/>
                  </a:lnTo>
                  <a:lnTo>
                    <a:pt x="605" y="98"/>
                  </a:lnTo>
                  <a:lnTo>
                    <a:pt x="564" y="98"/>
                  </a:lnTo>
                  <a:lnTo>
                    <a:pt x="520" y="98"/>
                  </a:lnTo>
                  <a:lnTo>
                    <a:pt x="476" y="98"/>
                  </a:lnTo>
                  <a:lnTo>
                    <a:pt x="431" y="98"/>
                  </a:lnTo>
                  <a:lnTo>
                    <a:pt x="390" y="98"/>
                  </a:lnTo>
                  <a:lnTo>
                    <a:pt x="346" y="98"/>
                  </a:lnTo>
                  <a:lnTo>
                    <a:pt x="301" y="98"/>
                  </a:lnTo>
                  <a:lnTo>
                    <a:pt x="260" y="98"/>
                  </a:lnTo>
                  <a:lnTo>
                    <a:pt x="216" y="98"/>
                  </a:lnTo>
                  <a:lnTo>
                    <a:pt x="174" y="98"/>
                  </a:lnTo>
                  <a:lnTo>
                    <a:pt x="130" y="98"/>
                  </a:lnTo>
                  <a:lnTo>
                    <a:pt x="86" y="98"/>
                  </a:lnTo>
                  <a:lnTo>
                    <a:pt x="44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9" name="Freeform 111"/>
            <p:cNvSpPr>
              <a:spLocks/>
            </p:cNvSpPr>
            <p:nvPr/>
          </p:nvSpPr>
          <p:spPr bwMode="auto">
            <a:xfrm>
              <a:off x="3764" y="1308"/>
              <a:ext cx="459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68" y="0"/>
                </a:cxn>
                <a:cxn ang="0">
                  <a:pos x="102" y="0"/>
                </a:cxn>
                <a:cxn ang="0">
                  <a:pos x="137" y="0"/>
                </a:cxn>
                <a:cxn ang="0">
                  <a:pos x="174" y="0"/>
                </a:cxn>
                <a:cxn ang="0">
                  <a:pos x="208" y="0"/>
                </a:cxn>
                <a:cxn ang="0">
                  <a:pos x="242" y="0"/>
                </a:cxn>
                <a:cxn ang="0">
                  <a:pos x="277" y="0"/>
                </a:cxn>
                <a:cxn ang="0">
                  <a:pos x="311" y="0"/>
                </a:cxn>
                <a:cxn ang="0">
                  <a:pos x="345" y="0"/>
                </a:cxn>
                <a:cxn ang="0">
                  <a:pos x="380" y="0"/>
                </a:cxn>
                <a:cxn ang="0">
                  <a:pos x="416" y="0"/>
                </a:cxn>
                <a:cxn ang="0">
                  <a:pos x="451" y="0"/>
                </a:cxn>
                <a:cxn ang="0">
                  <a:pos x="485" y="0"/>
                </a:cxn>
                <a:cxn ang="0">
                  <a:pos x="519" y="0"/>
                </a:cxn>
                <a:cxn ang="0">
                  <a:pos x="554" y="0"/>
                </a:cxn>
                <a:cxn ang="0">
                  <a:pos x="554" y="25"/>
                </a:cxn>
                <a:cxn ang="0">
                  <a:pos x="554" y="49"/>
                </a:cxn>
                <a:cxn ang="0">
                  <a:pos x="554" y="74"/>
                </a:cxn>
                <a:cxn ang="0">
                  <a:pos x="554" y="98"/>
                </a:cxn>
                <a:cxn ang="0">
                  <a:pos x="519" y="98"/>
                </a:cxn>
                <a:cxn ang="0">
                  <a:pos x="485" y="98"/>
                </a:cxn>
                <a:cxn ang="0">
                  <a:pos x="451" y="98"/>
                </a:cxn>
                <a:cxn ang="0">
                  <a:pos x="416" y="98"/>
                </a:cxn>
                <a:cxn ang="0">
                  <a:pos x="380" y="98"/>
                </a:cxn>
                <a:cxn ang="0">
                  <a:pos x="345" y="98"/>
                </a:cxn>
                <a:cxn ang="0">
                  <a:pos x="311" y="98"/>
                </a:cxn>
                <a:cxn ang="0">
                  <a:pos x="277" y="98"/>
                </a:cxn>
                <a:cxn ang="0">
                  <a:pos x="242" y="98"/>
                </a:cxn>
                <a:cxn ang="0">
                  <a:pos x="208" y="98"/>
                </a:cxn>
                <a:cxn ang="0">
                  <a:pos x="174" y="98"/>
                </a:cxn>
                <a:cxn ang="0">
                  <a:pos x="137" y="98"/>
                </a:cxn>
                <a:cxn ang="0">
                  <a:pos x="102" y="98"/>
                </a:cxn>
                <a:cxn ang="0">
                  <a:pos x="68" y="98"/>
                </a:cxn>
                <a:cxn ang="0">
                  <a:pos x="34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554" h="98">
                  <a:moveTo>
                    <a:pt x="0" y="0"/>
                  </a:moveTo>
                  <a:lnTo>
                    <a:pt x="34" y="0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37" y="0"/>
                  </a:lnTo>
                  <a:lnTo>
                    <a:pt x="174" y="0"/>
                  </a:lnTo>
                  <a:lnTo>
                    <a:pt x="208" y="0"/>
                  </a:lnTo>
                  <a:lnTo>
                    <a:pt x="242" y="0"/>
                  </a:lnTo>
                  <a:lnTo>
                    <a:pt x="277" y="0"/>
                  </a:lnTo>
                  <a:lnTo>
                    <a:pt x="311" y="0"/>
                  </a:lnTo>
                  <a:lnTo>
                    <a:pt x="345" y="0"/>
                  </a:lnTo>
                  <a:lnTo>
                    <a:pt x="380" y="0"/>
                  </a:lnTo>
                  <a:lnTo>
                    <a:pt x="416" y="0"/>
                  </a:lnTo>
                  <a:lnTo>
                    <a:pt x="451" y="0"/>
                  </a:lnTo>
                  <a:lnTo>
                    <a:pt x="485" y="0"/>
                  </a:lnTo>
                  <a:lnTo>
                    <a:pt x="519" y="0"/>
                  </a:lnTo>
                  <a:lnTo>
                    <a:pt x="554" y="0"/>
                  </a:lnTo>
                  <a:lnTo>
                    <a:pt x="554" y="25"/>
                  </a:lnTo>
                  <a:lnTo>
                    <a:pt x="554" y="49"/>
                  </a:lnTo>
                  <a:lnTo>
                    <a:pt x="554" y="74"/>
                  </a:lnTo>
                  <a:lnTo>
                    <a:pt x="554" y="98"/>
                  </a:lnTo>
                  <a:lnTo>
                    <a:pt x="519" y="98"/>
                  </a:lnTo>
                  <a:lnTo>
                    <a:pt x="485" y="98"/>
                  </a:lnTo>
                  <a:lnTo>
                    <a:pt x="451" y="98"/>
                  </a:lnTo>
                  <a:lnTo>
                    <a:pt x="416" y="98"/>
                  </a:lnTo>
                  <a:lnTo>
                    <a:pt x="380" y="98"/>
                  </a:lnTo>
                  <a:lnTo>
                    <a:pt x="345" y="98"/>
                  </a:lnTo>
                  <a:lnTo>
                    <a:pt x="311" y="98"/>
                  </a:lnTo>
                  <a:lnTo>
                    <a:pt x="277" y="98"/>
                  </a:lnTo>
                  <a:lnTo>
                    <a:pt x="242" y="98"/>
                  </a:lnTo>
                  <a:lnTo>
                    <a:pt x="208" y="98"/>
                  </a:lnTo>
                  <a:lnTo>
                    <a:pt x="174" y="98"/>
                  </a:lnTo>
                  <a:lnTo>
                    <a:pt x="137" y="98"/>
                  </a:lnTo>
                  <a:lnTo>
                    <a:pt x="102" y="98"/>
                  </a:lnTo>
                  <a:lnTo>
                    <a:pt x="68" y="98"/>
                  </a:lnTo>
                  <a:lnTo>
                    <a:pt x="34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A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0" name="Freeform 112"/>
            <p:cNvSpPr>
              <a:spLocks/>
            </p:cNvSpPr>
            <p:nvPr/>
          </p:nvSpPr>
          <p:spPr bwMode="auto">
            <a:xfrm>
              <a:off x="3821" y="1308"/>
              <a:ext cx="345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52" y="0"/>
                </a:cxn>
                <a:cxn ang="0">
                  <a:pos x="79" y="0"/>
                </a:cxn>
                <a:cxn ang="0">
                  <a:pos x="106" y="0"/>
                </a:cxn>
                <a:cxn ang="0">
                  <a:pos x="130" y="0"/>
                </a:cxn>
                <a:cxn ang="0">
                  <a:pos x="157" y="0"/>
                </a:cxn>
                <a:cxn ang="0">
                  <a:pos x="182" y="0"/>
                </a:cxn>
                <a:cxn ang="0">
                  <a:pos x="209" y="0"/>
                </a:cxn>
                <a:cxn ang="0">
                  <a:pos x="236" y="0"/>
                </a:cxn>
                <a:cxn ang="0">
                  <a:pos x="260" y="0"/>
                </a:cxn>
                <a:cxn ang="0">
                  <a:pos x="287" y="0"/>
                </a:cxn>
                <a:cxn ang="0">
                  <a:pos x="312" y="0"/>
                </a:cxn>
                <a:cxn ang="0">
                  <a:pos x="339" y="0"/>
                </a:cxn>
                <a:cxn ang="0">
                  <a:pos x="365" y="0"/>
                </a:cxn>
                <a:cxn ang="0">
                  <a:pos x="390" y="0"/>
                </a:cxn>
                <a:cxn ang="0">
                  <a:pos x="417" y="0"/>
                </a:cxn>
                <a:cxn ang="0">
                  <a:pos x="417" y="25"/>
                </a:cxn>
                <a:cxn ang="0">
                  <a:pos x="417" y="49"/>
                </a:cxn>
                <a:cxn ang="0">
                  <a:pos x="417" y="74"/>
                </a:cxn>
                <a:cxn ang="0">
                  <a:pos x="417" y="98"/>
                </a:cxn>
                <a:cxn ang="0">
                  <a:pos x="390" y="98"/>
                </a:cxn>
                <a:cxn ang="0">
                  <a:pos x="365" y="98"/>
                </a:cxn>
                <a:cxn ang="0">
                  <a:pos x="339" y="98"/>
                </a:cxn>
                <a:cxn ang="0">
                  <a:pos x="312" y="98"/>
                </a:cxn>
                <a:cxn ang="0">
                  <a:pos x="287" y="98"/>
                </a:cxn>
                <a:cxn ang="0">
                  <a:pos x="260" y="98"/>
                </a:cxn>
                <a:cxn ang="0">
                  <a:pos x="236" y="98"/>
                </a:cxn>
                <a:cxn ang="0">
                  <a:pos x="209" y="98"/>
                </a:cxn>
                <a:cxn ang="0">
                  <a:pos x="182" y="98"/>
                </a:cxn>
                <a:cxn ang="0">
                  <a:pos x="157" y="98"/>
                </a:cxn>
                <a:cxn ang="0">
                  <a:pos x="130" y="98"/>
                </a:cxn>
                <a:cxn ang="0">
                  <a:pos x="106" y="98"/>
                </a:cxn>
                <a:cxn ang="0">
                  <a:pos x="79" y="98"/>
                </a:cxn>
                <a:cxn ang="0">
                  <a:pos x="52" y="98"/>
                </a:cxn>
                <a:cxn ang="0">
                  <a:pos x="27" y="98"/>
                </a:cxn>
                <a:cxn ang="0">
                  <a:pos x="0" y="98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417" h="98">
                  <a:moveTo>
                    <a:pt x="0" y="0"/>
                  </a:moveTo>
                  <a:lnTo>
                    <a:pt x="27" y="0"/>
                  </a:lnTo>
                  <a:lnTo>
                    <a:pt x="52" y="0"/>
                  </a:lnTo>
                  <a:lnTo>
                    <a:pt x="79" y="0"/>
                  </a:lnTo>
                  <a:lnTo>
                    <a:pt x="106" y="0"/>
                  </a:lnTo>
                  <a:lnTo>
                    <a:pt x="130" y="0"/>
                  </a:lnTo>
                  <a:lnTo>
                    <a:pt x="157" y="0"/>
                  </a:lnTo>
                  <a:lnTo>
                    <a:pt x="182" y="0"/>
                  </a:lnTo>
                  <a:lnTo>
                    <a:pt x="209" y="0"/>
                  </a:lnTo>
                  <a:lnTo>
                    <a:pt x="236" y="0"/>
                  </a:lnTo>
                  <a:lnTo>
                    <a:pt x="260" y="0"/>
                  </a:lnTo>
                  <a:lnTo>
                    <a:pt x="287" y="0"/>
                  </a:lnTo>
                  <a:lnTo>
                    <a:pt x="312" y="0"/>
                  </a:lnTo>
                  <a:lnTo>
                    <a:pt x="339" y="0"/>
                  </a:lnTo>
                  <a:lnTo>
                    <a:pt x="365" y="0"/>
                  </a:lnTo>
                  <a:lnTo>
                    <a:pt x="390" y="0"/>
                  </a:lnTo>
                  <a:lnTo>
                    <a:pt x="417" y="0"/>
                  </a:lnTo>
                  <a:lnTo>
                    <a:pt x="417" y="25"/>
                  </a:lnTo>
                  <a:lnTo>
                    <a:pt x="417" y="49"/>
                  </a:lnTo>
                  <a:lnTo>
                    <a:pt x="417" y="74"/>
                  </a:lnTo>
                  <a:lnTo>
                    <a:pt x="417" y="98"/>
                  </a:lnTo>
                  <a:lnTo>
                    <a:pt x="390" y="98"/>
                  </a:lnTo>
                  <a:lnTo>
                    <a:pt x="365" y="98"/>
                  </a:lnTo>
                  <a:lnTo>
                    <a:pt x="339" y="98"/>
                  </a:lnTo>
                  <a:lnTo>
                    <a:pt x="312" y="98"/>
                  </a:lnTo>
                  <a:lnTo>
                    <a:pt x="287" y="98"/>
                  </a:lnTo>
                  <a:lnTo>
                    <a:pt x="260" y="98"/>
                  </a:lnTo>
                  <a:lnTo>
                    <a:pt x="236" y="98"/>
                  </a:lnTo>
                  <a:lnTo>
                    <a:pt x="209" y="98"/>
                  </a:lnTo>
                  <a:lnTo>
                    <a:pt x="182" y="98"/>
                  </a:lnTo>
                  <a:lnTo>
                    <a:pt x="157" y="98"/>
                  </a:lnTo>
                  <a:lnTo>
                    <a:pt x="130" y="98"/>
                  </a:lnTo>
                  <a:lnTo>
                    <a:pt x="106" y="98"/>
                  </a:lnTo>
                  <a:lnTo>
                    <a:pt x="79" y="98"/>
                  </a:lnTo>
                  <a:lnTo>
                    <a:pt x="52" y="98"/>
                  </a:lnTo>
                  <a:lnTo>
                    <a:pt x="27" y="98"/>
                  </a:lnTo>
                  <a:lnTo>
                    <a:pt x="0" y="98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1" name="Rectangle 113"/>
            <p:cNvSpPr>
              <a:spLocks noChangeArrowheads="1"/>
            </p:cNvSpPr>
            <p:nvPr/>
          </p:nvSpPr>
          <p:spPr bwMode="auto">
            <a:xfrm>
              <a:off x="3878" y="1308"/>
              <a:ext cx="229" cy="75"/>
            </a:xfrm>
            <a:prstGeom prst="rect">
              <a:avLst/>
            </a:prstGeom>
            <a:solidFill>
              <a:srgbClr val="EAB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2" name="Rectangle 114"/>
            <p:cNvSpPr>
              <a:spLocks noChangeArrowheads="1"/>
            </p:cNvSpPr>
            <p:nvPr/>
          </p:nvSpPr>
          <p:spPr bwMode="auto">
            <a:xfrm>
              <a:off x="3691" y="1453"/>
              <a:ext cx="607" cy="168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3" name="Freeform 115"/>
            <p:cNvSpPr>
              <a:spLocks/>
            </p:cNvSpPr>
            <p:nvPr/>
          </p:nvSpPr>
          <p:spPr bwMode="auto">
            <a:xfrm>
              <a:off x="3711" y="1453"/>
              <a:ext cx="56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86" y="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211" y="0"/>
                </a:cxn>
                <a:cxn ang="0">
                  <a:pos x="255" y="0"/>
                </a:cxn>
                <a:cxn ang="0">
                  <a:pos x="296" y="0"/>
                </a:cxn>
                <a:cxn ang="0">
                  <a:pos x="338" y="0"/>
                </a:cxn>
                <a:cxn ang="0">
                  <a:pos x="380" y="0"/>
                </a:cxn>
                <a:cxn ang="0">
                  <a:pos x="424" y="0"/>
                </a:cxn>
                <a:cxn ang="0">
                  <a:pos x="466" y="0"/>
                </a:cxn>
                <a:cxn ang="0">
                  <a:pos x="507" y="0"/>
                </a:cxn>
                <a:cxn ang="0">
                  <a:pos x="549" y="0"/>
                </a:cxn>
                <a:cxn ang="0">
                  <a:pos x="593" y="0"/>
                </a:cxn>
                <a:cxn ang="0">
                  <a:pos x="635" y="0"/>
                </a:cxn>
                <a:cxn ang="0">
                  <a:pos x="676" y="0"/>
                </a:cxn>
                <a:cxn ang="0">
                  <a:pos x="676" y="54"/>
                </a:cxn>
                <a:cxn ang="0">
                  <a:pos x="676" y="108"/>
                </a:cxn>
                <a:cxn ang="0">
                  <a:pos x="676" y="164"/>
                </a:cxn>
                <a:cxn ang="0">
                  <a:pos x="676" y="218"/>
                </a:cxn>
                <a:cxn ang="0">
                  <a:pos x="635" y="218"/>
                </a:cxn>
                <a:cxn ang="0">
                  <a:pos x="593" y="218"/>
                </a:cxn>
                <a:cxn ang="0">
                  <a:pos x="549" y="218"/>
                </a:cxn>
                <a:cxn ang="0">
                  <a:pos x="507" y="218"/>
                </a:cxn>
                <a:cxn ang="0">
                  <a:pos x="466" y="218"/>
                </a:cxn>
                <a:cxn ang="0">
                  <a:pos x="424" y="218"/>
                </a:cxn>
                <a:cxn ang="0">
                  <a:pos x="380" y="218"/>
                </a:cxn>
                <a:cxn ang="0">
                  <a:pos x="338" y="218"/>
                </a:cxn>
                <a:cxn ang="0">
                  <a:pos x="296" y="218"/>
                </a:cxn>
                <a:cxn ang="0">
                  <a:pos x="255" y="218"/>
                </a:cxn>
                <a:cxn ang="0">
                  <a:pos x="211" y="218"/>
                </a:cxn>
                <a:cxn ang="0">
                  <a:pos x="169" y="218"/>
                </a:cxn>
                <a:cxn ang="0">
                  <a:pos x="127" y="218"/>
                </a:cxn>
                <a:cxn ang="0">
                  <a:pos x="86" y="218"/>
                </a:cxn>
                <a:cxn ang="0">
                  <a:pos x="41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676" h="218">
                  <a:moveTo>
                    <a:pt x="0" y="0"/>
                  </a:moveTo>
                  <a:lnTo>
                    <a:pt x="41" y="0"/>
                  </a:lnTo>
                  <a:lnTo>
                    <a:pt x="86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55" y="0"/>
                  </a:lnTo>
                  <a:lnTo>
                    <a:pt x="296" y="0"/>
                  </a:lnTo>
                  <a:lnTo>
                    <a:pt x="338" y="0"/>
                  </a:lnTo>
                  <a:lnTo>
                    <a:pt x="380" y="0"/>
                  </a:lnTo>
                  <a:lnTo>
                    <a:pt x="424" y="0"/>
                  </a:lnTo>
                  <a:lnTo>
                    <a:pt x="466" y="0"/>
                  </a:lnTo>
                  <a:lnTo>
                    <a:pt x="507" y="0"/>
                  </a:lnTo>
                  <a:lnTo>
                    <a:pt x="549" y="0"/>
                  </a:lnTo>
                  <a:lnTo>
                    <a:pt x="593" y="0"/>
                  </a:lnTo>
                  <a:lnTo>
                    <a:pt x="635" y="0"/>
                  </a:lnTo>
                  <a:lnTo>
                    <a:pt x="676" y="0"/>
                  </a:lnTo>
                  <a:lnTo>
                    <a:pt x="676" y="54"/>
                  </a:lnTo>
                  <a:lnTo>
                    <a:pt x="676" y="108"/>
                  </a:lnTo>
                  <a:lnTo>
                    <a:pt x="676" y="164"/>
                  </a:lnTo>
                  <a:lnTo>
                    <a:pt x="676" y="218"/>
                  </a:lnTo>
                  <a:lnTo>
                    <a:pt x="635" y="218"/>
                  </a:lnTo>
                  <a:lnTo>
                    <a:pt x="593" y="218"/>
                  </a:lnTo>
                  <a:lnTo>
                    <a:pt x="549" y="218"/>
                  </a:lnTo>
                  <a:lnTo>
                    <a:pt x="507" y="218"/>
                  </a:lnTo>
                  <a:lnTo>
                    <a:pt x="466" y="218"/>
                  </a:lnTo>
                  <a:lnTo>
                    <a:pt x="424" y="218"/>
                  </a:lnTo>
                  <a:lnTo>
                    <a:pt x="380" y="218"/>
                  </a:lnTo>
                  <a:lnTo>
                    <a:pt x="338" y="218"/>
                  </a:lnTo>
                  <a:lnTo>
                    <a:pt x="296" y="218"/>
                  </a:lnTo>
                  <a:lnTo>
                    <a:pt x="255" y="218"/>
                  </a:lnTo>
                  <a:lnTo>
                    <a:pt x="211" y="218"/>
                  </a:lnTo>
                  <a:lnTo>
                    <a:pt x="169" y="218"/>
                  </a:lnTo>
                  <a:lnTo>
                    <a:pt x="127" y="218"/>
                  </a:lnTo>
                  <a:lnTo>
                    <a:pt x="86" y="218"/>
                  </a:lnTo>
                  <a:lnTo>
                    <a:pt x="41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4" name="Freeform 116"/>
            <p:cNvSpPr>
              <a:spLocks/>
            </p:cNvSpPr>
            <p:nvPr/>
          </p:nvSpPr>
          <p:spPr bwMode="auto">
            <a:xfrm>
              <a:off x="3731" y="1453"/>
              <a:ext cx="515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79" y="0"/>
                </a:cxn>
                <a:cxn ang="0">
                  <a:pos x="118" y="0"/>
                </a:cxn>
                <a:cxn ang="0">
                  <a:pos x="157" y="0"/>
                </a:cxn>
                <a:cxn ang="0">
                  <a:pos x="194" y="0"/>
                </a:cxn>
                <a:cxn ang="0">
                  <a:pos x="233" y="0"/>
                </a:cxn>
                <a:cxn ang="0">
                  <a:pos x="272" y="0"/>
                </a:cxn>
                <a:cxn ang="0">
                  <a:pos x="312" y="0"/>
                </a:cxn>
                <a:cxn ang="0">
                  <a:pos x="351" y="0"/>
                </a:cxn>
                <a:cxn ang="0">
                  <a:pos x="388" y="0"/>
                </a:cxn>
                <a:cxn ang="0">
                  <a:pos x="427" y="0"/>
                </a:cxn>
                <a:cxn ang="0">
                  <a:pos x="466" y="0"/>
                </a:cxn>
                <a:cxn ang="0">
                  <a:pos x="505" y="0"/>
                </a:cxn>
                <a:cxn ang="0">
                  <a:pos x="542" y="0"/>
                </a:cxn>
                <a:cxn ang="0">
                  <a:pos x="581" y="0"/>
                </a:cxn>
                <a:cxn ang="0">
                  <a:pos x="621" y="0"/>
                </a:cxn>
                <a:cxn ang="0">
                  <a:pos x="621" y="54"/>
                </a:cxn>
                <a:cxn ang="0">
                  <a:pos x="621" y="108"/>
                </a:cxn>
                <a:cxn ang="0">
                  <a:pos x="621" y="164"/>
                </a:cxn>
                <a:cxn ang="0">
                  <a:pos x="621" y="218"/>
                </a:cxn>
                <a:cxn ang="0">
                  <a:pos x="581" y="218"/>
                </a:cxn>
                <a:cxn ang="0">
                  <a:pos x="542" y="218"/>
                </a:cxn>
                <a:cxn ang="0">
                  <a:pos x="505" y="218"/>
                </a:cxn>
                <a:cxn ang="0">
                  <a:pos x="466" y="218"/>
                </a:cxn>
                <a:cxn ang="0">
                  <a:pos x="427" y="218"/>
                </a:cxn>
                <a:cxn ang="0">
                  <a:pos x="388" y="218"/>
                </a:cxn>
                <a:cxn ang="0">
                  <a:pos x="351" y="218"/>
                </a:cxn>
                <a:cxn ang="0">
                  <a:pos x="312" y="218"/>
                </a:cxn>
                <a:cxn ang="0">
                  <a:pos x="272" y="218"/>
                </a:cxn>
                <a:cxn ang="0">
                  <a:pos x="233" y="218"/>
                </a:cxn>
                <a:cxn ang="0">
                  <a:pos x="194" y="218"/>
                </a:cxn>
                <a:cxn ang="0">
                  <a:pos x="157" y="218"/>
                </a:cxn>
                <a:cxn ang="0">
                  <a:pos x="118" y="218"/>
                </a:cxn>
                <a:cxn ang="0">
                  <a:pos x="79" y="218"/>
                </a:cxn>
                <a:cxn ang="0">
                  <a:pos x="40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621" h="218">
                  <a:moveTo>
                    <a:pt x="0" y="0"/>
                  </a:moveTo>
                  <a:lnTo>
                    <a:pt x="40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7" y="0"/>
                  </a:lnTo>
                  <a:lnTo>
                    <a:pt x="194" y="0"/>
                  </a:lnTo>
                  <a:lnTo>
                    <a:pt x="233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51" y="0"/>
                  </a:lnTo>
                  <a:lnTo>
                    <a:pt x="388" y="0"/>
                  </a:lnTo>
                  <a:lnTo>
                    <a:pt x="427" y="0"/>
                  </a:lnTo>
                  <a:lnTo>
                    <a:pt x="466" y="0"/>
                  </a:lnTo>
                  <a:lnTo>
                    <a:pt x="505" y="0"/>
                  </a:lnTo>
                  <a:lnTo>
                    <a:pt x="542" y="0"/>
                  </a:lnTo>
                  <a:lnTo>
                    <a:pt x="581" y="0"/>
                  </a:lnTo>
                  <a:lnTo>
                    <a:pt x="621" y="0"/>
                  </a:lnTo>
                  <a:lnTo>
                    <a:pt x="621" y="54"/>
                  </a:lnTo>
                  <a:lnTo>
                    <a:pt x="621" y="108"/>
                  </a:lnTo>
                  <a:lnTo>
                    <a:pt x="621" y="164"/>
                  </a:lnTo>
                  <a:lnTo>
                    <a:pt x="621" y="218"/>
                  </a:lnTo>
                  <a:lnTo>
                    <a:pt x="581" y="218"/>
                  </a:lnTo>
                  <a:lnTo>
                    <a:pt x="542" y="218"/>
                  </a:lnTo>
                  <a:lnTo>
                    <a:pt x="505" y="218"/>
                  </a:lnTo>
                  <a:lnTo>
                    <a:pt x="466" y="218"/>
                  </a:lnTo>
                  <a:lnTo>
                    <a:pt x="427" y="218"/>
                  </a:lnTo>
                  <a:lnTo>
                    <a:pt x="388" y="218"/>
                  </a:lnTo>
                  <a:lnTo>
                    <a:pt x="351" y="218"/>
                  </a:lnTo>
                  <a:lnTo>
                    <a:pt x="312" y="218"/>
                  </a:lnTo>
                  <a:lnTo>
                    <a:pt x="272" y="218"/>
                  </a:lnTo>
                  <a:lnTo>
                    <a:pt x="233" y="218"/>
                  </a:lnTo>
                  <a:lnTo>
                    <a:pt x="194" y="218"/>
                  </a:lnTo>
                  <a:lnTo>
                    <a:pt x="157" y="218"/>
                  </a:lnTo>
                  <a:lnTo>
                    <a:pt x="118" y="218"/>
                  </a:lnTo>
                  <a:lnTo>
                    <a:pt x="79" y="218"/>
                  </a:lnTo>
                  <a:lnTo>
                    <a:pt x="40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5" name="Freeform 117"/>
            <p:cNvSpPr>
              <a:spLocks/>
            </p:cNvSpPr>
            <p:nvPr/>
          </p:nvSpPr>
          <p:spPr bwMode="auto">
            <a:xfrm>
              <a:off x="3752" y="1453"/>
              <a:ext cx="467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71" y="0"/>
                </a:cxn>
                <a:cxn ang="0">
                  <a:pos x="105" y="0"/>
                </a:cxn>
                <a:cxn ang="0">
                  <a:pos x="142" y="0"/>
                </a:cxn>
                <a:cxn ang="0">
                  <a:pos x="176" y="0"/>
                </a:cxn>
                <a:cxn ang="0">
                  <a:pos x="211" y="0"/>
                </a:cxn>
                <a:cxn ang="0">
                  <a:pos x="247" y="0"/>
                </a:cxn>
                <a:cxn ang="0">
                  <a:pos x="282" y="0"/>
                </a:cxn>
                <a:cxn ang="0">
                  <a:pos x="316" y="0"/>
                </a:cxn>
                <a:cxn ang="0">
                  <a:pos x="353" y="0"/>
                </a:cxn>
                <a:cxn ang="0">
                  <a:pos x="387" y="0"/>
                </a:cxn>
                <a:cxn ang="0">
                  <a:pos x="422" y="0"/>
                </a:cxn>
                <a:cxn ang="0">
                  <a:pos x="458" y="0"/>
                </a:cxn>
                <a:cxn ang="0">
                  <a:pos x="493" y="0"/>
                </a:cxn>
                <a:cxn ang="0">
                  <a:pos x="529" y="0"/>
                </a:cxn>
                <a:cxn ang="0">
                  <a:pos x="564" y="0"/>
                </a:cxn>
                <a:cxn ang="0">
                  <a:pos x="564" y="54"/>
                </a:cxn>
                <a:cxn ang="0">
                  <a:pos x="564" y="108"/>
                </a:cxn>
                <a:cxn ang="0">
                  <a:pos x="564" y="164"/>
                </a:cxn>
                <a:cxn ang="0">
                  <a:pos x="564" y="218"/>
                </a:cxn>
                <a:cxn ang="0">
                  <a:pos x="529" y="218"/>
                </a:cxn>
                <a:cxn ang="0">
                  <a:pos x="493" y="218"/>
                </a:cxn>
                <a:cxn ang="0">
                  <a:pos x="458" y="218"/>
                </a:cxn>
                <a:cxn ang="0">
                  <a:pos x="422" y="218"/>
                </a:cxn>
                <a:cxn ang="0">
                  <a:pos x="387" y="218"/>
                </a:cxn>
                <a:cxn ang="0">
                  <a:pos x="353" y="218"/>
                </a:cxn>
                <a:cxn ang="0">
                  <a:pos x="316" y="218"/>
                </a:cxn>
                <a:cxn ang="0">
                  <a:pos x="282" y="218"/>
                </a:cxn>
                <a:cxn ang="0">
                  <a:pos x="247" y="218"/>
                </a:cxn>
                <a:cxn ang="0">
                  <a:pos x="211" y="218"/>
                </a:cxn>
                <a:cxn ang="0">
                  <a:pos x="176" y="218"/>
                </a:cxn>
                <a:cxn ang="0">
                  <a:pos x="142" y="218"/>
                </a:cxn>
                <a:cxn ang="0">
                  <a:pos x="105" y="218"/>
                </a:cxn>
                <a:cxn ang="0">
                  <a:pos x="71" y="218"/>
                </a:cxn>
                <a:cxn ang="0">
                  <a:pos x="34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564" h="218">
                  <a:moveTo>
                    <a:pt x="0" y="0"/>
                  </a:moveTo>
                  <a:lnTo>
                    <a:pt x="34" y="0"/>
                  </a:lnTo>
                  <a:lnTo>
                    <a:pt x="71" y="0"/>
                  </a:lnTo>
                  <a:lnTo>
                    <a:pt x="105" y="0"/>
                  </a:lnTo>
                  <a:lnTo>
                    <a:pt x="142" y="0"/>
                  </a:lnTo>
                  <a:lnTo>
                    <a:pt x="176" y="0"/>
                  </a:lnTo>
                  <a:lnTo>
                    <a:pt x="211" y="0"/>
                  </a:lnTo>
                  <a:lnTo>
                    <a:pt x="247" y="0"/>
                  </a:lnTo>
                  <a:lnTo>
                    <a:pt x="282" y="0"/>
                  </a:lnTo>
                  <a:lnTo>
                    <a:pt x="316" y="0"/>
                  </a:lnTo>
                  <a:lnTo>
                    <a:pt x="353" y="0"/>
                  </a:lnTo>
                  <a:lnTo>
                    <a:pt x="387" y="0"/>
                  </a:lnTo>
                  <a:lnTo>
                    <a:pt x="422" y="0"/>
                  </a:lnTo>
                  <a:lnTo>
                    <a:pt x="458" y="0"/>
                  </a:lnTo>
                  <a:lnTo>
                    <a:pt x="493" y="0"/>
                  </a:lnTo>
                  <a:lnTo>
                    <a:pt x="529" y="0"/>
                  </a:lnTo>
                  <a:lnTo>
                    <a:pt x="564" y="0"/>
                  </a:lnTo>
                  <a:lnTo>
                    <a:pt x="564" y="54"/>
                  </a:lnTo>
                  <a:lnTo>
                    <a:pt x="564" y="108"/>
                  </a:lnTo>
                  <a:lnTo>
                    <a:pt x="564" y="164"/>
                  </a:lnTo>
                  <a:lnTo>
                    <a:pt x="564" y="218"/>
                  </a:lnTo>
                  <a:lnTo>
                    <a:pt x="529" y="218"/>
                  </a:lnTo>
                  <a:lnTo>
                    <a:pt x="493" y="218"/>
                  </a:lnTo>
                  <a:lnTo>
                    <a:pt x="458" y="218"/>
                  </a:lnTo>
                  <a:lnTo>
                    <a:pt x="422" y="218"/>
                  </a:lnTo>
                  <a:lnTo>
                    <a:pt x="387" y="218"/>
                  </a:lnTo>
                  <a:lnTo>
                    <a:pt x="353" y="218"/>
                  </a:lnTo>
                  <a:lnTo>
                    <a:pt x="316" y="218"/>
                  </a:lnTo>
                  <a:lnTo>
                    <a:pt x="282" y="218"/>
                  </a:lnTo>
                  <a:lnTo>
                    <a:pt x="247" y="218"/>
                  </a:lnTo>
                  <a:lnTo>
                    <a:pt x="211" y="218"/>
                  </a:lnTo>
                  <a:lnTo>
                    <a:pt x="176" y="218"/>
                  </a:lnTo>
                  <a:lnTo>
                    <a:pt x="142" y="218"/>
                  </a:lnTo>
                  <a:lnTo>
                    <a:pt x="105" y="218"/>
                  </a:lnTo>
                  <a:lnTo>
                    <a:pt x="71" y="218"/>
                  </a:lnTo>
                  <a:lnTo>
                    <a:pt x="34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6" name="Freeform 118"/>
            <p:cNvSpPr>
              <a:spLocks/>
            </p:cNvSpPr>
            <p:nvPr/>
          </p:nvSpPr>
          <p:spPr bwMode="auto">
            <a:xfrm>
              <a:off x="3774" y="1453"/>
              <a:ext cx="416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93" y="0"/>
                </a:cxn>
                <a:cxn ang="0">
                  <a:pos x="125" y="0"/>
                </a:cxn>
                <a:cxn ang="0">
                  <a:pos x="157" y="0"/>
                </a:cxn>
                <a:cxn ang="0">
                  <a:pos x="189" y="0"/>
                </a:cxn>
                <a:cxn ang="0">
                  <a:pos x="220" y="0"/>
                </a:cxn>
                <a:cxn ang="0">
                  <a:pos x="252" y="0"/>
                </a:cxn>
                <a:cxn ang="0">
                  <a:pos x="282" y="0"/>
                </a:cxn>
                <a:cxn ang="0">
                  <a:pos x="314" y="0"/>
                </a:cxn>
                <a:cxn ang="0">
                  <a:pos x="345" y="0"/>
                </a:cxn>
                <a:cxn ang="0">
                  <a:pos x="377" y="0"/>
                </a:cxn>
                <a:cxn ang="0">
                  <a:pos x="409" y="0"/>
                </a:cxn>
                <a:cxn ang="0">
                  <a:pos x="439" y="0"/>
                </a:cxn>
                <a:cxn ang="0">
                  <a:pos x="471" y="0"/>
                </a:cxn>
                <a:cxn ang="0">
                  <a:pos x="502" y="0"/>
                </a:cxn>
                <a:cxn ang="0">
                  <a:pos x="502" y="54"/>
                </a:cxn>
                <a:cxn ang="0">
                  <a:pos x="502" y="108"/>
                </a:cxn>
                <a:cxn ang="0">
                  <a:pos x="502" y="164"/>
                </a:cxn>
                <a:cxn ang="0">
                  <a:pos x="502" y="218"/>
                </a:cxn>
                <a:cxn ang="0">
                  <a:pos x="471" y="218"/>
                </a:cxn>
                <a:cxn ang="0">
                  <a:pos x="439" y="218"/>
                </a:cxn>
                <a:cxn ang="0">
                  <a:pos x="409" y="218"/>
                </a:cxn>
                <a:cxn ang="0">
                  <a:pos x="377" y="218"/>
                </a:cxn>
                <a:cxn ang="0">
                  <a:pos x="345" y="218"/>
                </a:cxn>
                <a:cxn ang="0">
                  <a:pos x="314" y="218"/>
                </a:cxn>
                <a:cxn ang="0">
                  <a:pos x="282" y="218"/>
                </a:cxn>
                <a:cxn ang="0">
                  <a:pos x="252" y="218"/>
                </a:cxn>
                <a:cxn ang="0">
                  <a:pos x="220" y="218"/>
                </a:cxn>
                <a:cxn ang="0">
                  <a:pos x="189" y="218"/>
                </a:cxn>
                <a:cxn ang="0">
                  <a:pos x="157" y="218"/>
                </a:cxn>
                <a:cxn ang="0">
                  <a:pos x="125" y="218"/>
                </a:cxn>
                <a:cxn ang="0">
                  <a:pos x="93" y="218"/>
                </a:cxn>
                <a:cxn ang="0">
                  <a:pos x="64" y="218"/>
                </a:cxn>
                <a:cxn ang="0">
                  <a:pos x="32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502" h="218">
                  <a:moveTo>
                    <a:pt x="0" y="0"/>
                  </a:moveTo>
                  <a:lnTo>
                    <a:pt x="32" y="0"/>
                  </a:lnTo>
                  <a:lnTo>
                    <a:pt x="64" y="0"/>
                  </a:lnTo>
                  <a:lnTo>
                    <a:pt x="93" y="0"/>
                  </a:lnTo>
                  <a:lnTo>
                    <a:pt x="125" y="0"/>
                  </a:lnTo>
                  <a:lnTo>
                    <a:pt x="157" y="0"/>
                  </a:lnTo>
                  <a:lnTo>
                    <a:pt x="189" y="0"/>
                  </a:lnTo>
                  <a:lnTo>
                    <a:pt x="220" y="0"/>
                  </a:lnTo>
                  <a:lnTo>
                    <a:pt x="252" y="0"/>
                  </a:lnTo>
                  <a:lnTo>
                    <a:pt x="282" y="0"/>
                  </a:lnTo>
                  <a:lnTo>
                    <a:pt x="314" y="0"/>
                  </a:lnTo>
                  <a:lnTo>
                    <a:pt x="345" y="0"/>
                  </a:lnTo>
                  <a:lnTo>
                    <a:pt x="377" y="0"/>
                  </a:lnTo>
                  <a:lnTo>
                    <a:pt x="409" y="0"/>
                  </a:lnTo>
                  <a:lnTo>
                    <a:pt x="439" y="0"/>
                  </a:lnTo>
                  <a:lnTo>
                    <a:pt x="471" y="0"/>
                  </a:lnTo>
                  <a:lnTo>
                    <a:pt x="502" y="0"/>
                  </a:lnTo>
                  <a:lnTo>
                    <a:pt x="502" y="54"/>
                  </a:lnTo>
                  <a:lnTo>
                    <a:pt x="502" y="108"/>
                  </a:lnTo>
                  <a:lnTo>
                    <a:pt x="502" y="164"/>
                  </a:lnTo>
                  <a:lnTo>
                    <a:pt x="502" y="218"/>
                  </a:lnTo>
                  <a:lnTo>
                    <a:pt x="471" y="218"/>
                  </a:lnTo>
                  <a:lnTo>
                    <a:pt x="439" y="218"/>
                  </a:lnTo>
                  <a:lnTo>
                    <a:pt x="409" y="218"/>
                  </a:lnTo>
                  <a:lnTo>
                    <a:pt x="377" y="218"/>
                  </a:lnTo>
                  <a:lnTo>
                    <a:pt x="345" y="218"/>
                  </a:lnTo>
                  <a:lnTo>
                    <a:pt x="314" y="218"/>
                  </a:lnTo>
                  <a:lnTo>
                    <a:pt x="282" y="218"/>
                  </a:lnTo>
                  <a:lnTo>
                    <a:pt x="252" y="218"/>
                  </a:lnTo>
                  <a:lnTo>
                    <a:pt x="220" y="218"/>
                  </a:lnTo>
                  <a:lnTo>
                    <a:pt x="189" y="218"/>
                  </a:lnTo>
                  <a:lnTo>
                    <a:pt x="157" y="218"/>
                  </a:lnTo>
                  <a:lnTo>
                    <a:pt x="125" y="218"/>
                  </a:lnTo>
                  <a:lnTo>
                    <a:pt x="93" y="218"/>
                  </a:lnTo>
                  <a:lnTo>
                    <a:pt x="64" y="218"/>
                  </a:lnTo>
                  <a:lnTo>
                    <a:pt x="32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7" name="Freeform 119"/>
            <p:cNvSpPr>
              <a:spLocks/>
            </p:cNvSpPr>
            <p:nvPr/>
          </p:nvSpPr>
          <p:spPr bwMode="auto">
            <a:xfrm>
              <a:off x="3794" y="1453"/>
              <a:ext cx="37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57" y="0"/>
                </a:cxn>
                <a:cxn ang="0">
                  <a:pos x="84" y="0"/>
                </a:cxn>
                <a:cxn ang="0">
                  <a:pos x="113" y="0"/>
                </a:cxn>
                <a:cxn ang="0">
                  <a:pos x="140" y="0"/>
                </a:cxn>
                <a:cxn ang="0">
                  <a:pos x="167" y="0"/>
                </a:cxn>
                <a:cxn ang="0">
                  <a:pos x="196" y="0"/>
                </a:cxn>
                <a:cxn ang="0">
                  <a:pos x="223" y="0"/>
                </a:cxn>
                <a:cxn ang="0">
                  <a:pos x="250" y="0"/>
                </a:cxn>
                <a:cxn ang="0">
                  <a:pos x="280" y="0"/>
                </a:cxn>
                <a:cxn ang="0">
                  <a:pos x="307" y="0"/>
                </a:cxn>
                <a:cxn ang="0">
                  <a:pos x="334" y="0"/>
                </a:cxn>
                <a:cxn ang="0">
                  <a:pos x="363" y="0"/>
                </a:cxn>
                <a:cxn ang="0">
                  <a:pos x="390" y="0"/>
                </a:cxn>
                <a:cxn ang="0">
                  <a:pos x="420" y="0"/>
                </a:cxn>
                <a:cxn ang="0">
                  <a:pos x="447" y="0"/>
                </a:cxn>
                <a:cxn ang="0">
                  <a:pos x="447" y="54"/>
                </a:cxn>
                <a:cxn ang="0">
                  <a:pos x="447" y="108"/>
                </a:cxn>
                <a:cxn ang="0">
                  <a:pos x="447" y="164"/>
                </a:cxn>
                <a:cxn ang="0">
                  <a:pos x="447" y="218"/>
                </a:cxn>
                <a:cxn ang="0">
                  <a:pos x="420" y="218"/>
                </a:cxn>
                <a:cxn ang="0">
                  <a:pos x="390" y="218"/>
                </a:cxn>
                <a:cxn ang="0">
                  <a:pos x="363" y="218"/>
                </a:cxn>
                <a:cxn ang="0">
                  <a:pos x="334" y="218"/>
                </a:cxn>
                <a:cxn ang="0">
                  <a:pos x="307" y="218"/>
                </a:cxn>
                <a:cxn ang="0">
                  <a:pos x="280" y="218"/>
                </a:cxn>
                <a:cxn ang="0">
                  <a:pos x="250" y="218"/>
                </a:cxn>
                <a:cxn ang="0">
                  <a:pos x="223" y="218"/>
                </a:cxn>
                <a:cxn ang="0">
                  <a:pos x="196" y="218"/>
                </a:cxn>
                <a:cxn ang="0">
                  <a:pos x="167" y="218"/>
                </a:cxn>
                <a:cxn ang="0">
                  <a:pos x="140" y="218"/>
                </a:cxn>
                <a:cxn ang="0">
                  <a:pos x="113" y="218"/>
                </a:cxn>
                <a:cxn ang="0">
                  <a:pos x="84" y="218"/>
                </a:cxn>
                <a:cxn ang="0">
                  <a:pos x="57" y="218"/>
                </a:cxn>
                <a:cxn ang="0">
                  <a:pos x="27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447" h="218">
                  <a:moveTo>
                    <a:pt x="0" y="0"/>
                  </a:moveTo>
                  <a:lnTo>
                    <a:pt x="27" y="0"/>
                  </a:lnTo>
                  <a:lnTo>
                    <a:pt x="57" y="0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40" y="0"/>
                  </a:lnTo>
                  <a:lnTo>
                    <a:pt x="167" y="0"/>
                  </a:lnTo>
                  <a:lnTo>
                    <a:pt x="196" y="0"/>
                  </a:lnTo>
                  <a:lnTo>
                    <a:pt x="223" y="0"/>
                  </a:lnTo>
                  <a:lnTo>
                    <a:pt x="250" y="0"/>
                  </a:lnTo>
                  <a:lnTo>
                    <a:pt x="280" y="0"/>
                  </a:lnTo>
                  <a:lnTo>
                    <a:pt x="307" y="0"/>
                  </a:lnTo>
                  <a:lnTo>
                    <a:pt x="334" y="0"/>
                  </a:lnTo>
                  <a:lnTo>
                    <a:pt x="363" y="0"/>
                  </a:lnTo>
                  <a:lnTo>
                    <a:pt x="390" y="0"/>
                  </a:lnTo>
                  <a:lnTo>
                    <a:pt x="420" y="0"/>
                  </a:lnTo>
                  <a:lnTo>
                    <a:pt x="447" y="0"/>
                  </a:lnTo>
                  <a:lnTo>
                    <a:pt x="447" y="54"/>
                  </a:lnTo>
                  <a:lnTo>
                    <a:pt x="447" y="108"/>
                  </a:lnTo>
                  <a:lnTo>
                    <a:pt x="447" y="164"/>
                  </a:lnTo>
                  <a:lnTo>
                    <a:pt x="447" y="218"/>
                  </a:lnTo>
                  <a:lnTo>
                    <a:pt x="420" y="218"/>
                  </a:lnTo>
                  <a:lnTo>
                    <a:pt x="390" y="218"/>
                  </a:lnTo>
                  <a:lnTo>
                    <a:pt x="363" y="218"/>
                  </a:lnTo>
                  <a:lnTo>
                    <a:pt x="334" y="218"/>
                  </a:lnTo>
                  <a:lnTo>
                    <a:pt x="307" y="218"/>
                  </a:lnTo>
                  <a:lnTo>
                    <a:pt x="280" y="218"/>
                  </a:lnTo>
                  <a:lnTo>
                    <a:pt x="250" y="218"/>
                  </a:lnTo>
                  <a:lnTo>
                    <a:pt x="223" y="218"/>
                  </a:lnTo>
                  <a:lnTo>
                    <a:pt x="196" y="218"/>
                  </a:lnTo>
                  <a:lnTo>
                    <a:pt x="167" y="218"/>
                  </a:lnTo>
                  <a:lnTo>
                    <a:pt x="140" y="218"/>
                  </a:lnTo>
                  <a:lnTo>
                    <a:pt x="113" y="218"/>
                  </a:lnTo>
                  <a:lnTo>
                    <a:pt x="84" y="218"/>
                  </a:lnTo>
                  <a:lnTo>
                    <a:pt x="57" y="218"/>
                  </a:lnTo>
                  <a:lnTo>
                    <a:pt x="27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8" name="Freeform 120"/>
            <p:cNvSpPr>
              <a:spLocks/>
            </p:cNvSpPr>
            <p:nvPr/>
          </p:nvSpPr>
          <p:spPr bwMode="auto">
            <a:xfrm>
              <a:off x="3815" y="1453"/>
              <a:ext cx="323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98" y="0"/>
                </a:cxn>
                <a:cxn ang="0">
                  <a:pos x="147" y="0"/>
                </a:cxn>
                <a:cxn ang="0">
                  <a:pos x="196" y="0"/>
                </a:cxn>
                <a:cxn ang="0">
                  <a:pos x="245" y="0"/>
                </a:cxn>
                <a:cxn ang="0">
                  <a:pos x="294" y="0"/>
                </a:cxn>
                <a:cxn ang="0">
                  <a:pos x="341" y="0"/>
                </a:cxn>
                <a:cxn ang="0">
                  <a:pos x="390" y="0"/>
                </a:cxn>
                <a:cxn ang="0">
                  <a:pos x="390" y="54"/>
                </a:cxn>
                <a:cxn ang="0">
                  <a:pos x="390" y="108"/>
                </a:cxn>
                <a:cxn ang="0">
                  <a:pos x="390" y="164"/>
                </a:cxn>
                <a:cxn ang="0">
                  <a:pos x="390" y="218"/>
                </a:cxn>
                <a:cxn ang="0">
                  <a:pos x="341" y="218"/>
                </a:cxn>
                <a:cxn ang="0">
                  <a:pos x="294" y="218"/>
                </a:cxn>
                <a:cxn ang="0">
                  <a:pos x="245" y="218"/>
                </a:cxn>
                <a:cxn ang="0">
                  <a:pos x="196" y="218"/>
                </a:cxn>
                <a:cxn ang="0">
                  <a:pos x="147" y="218"/>
                </a:cxn>
                <a:cxn ang="0">
                  <a:pos x="98" y="218"/>
                </a:cxn>
                <a:cxn ang="0">
                  <a:pos x="49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390" h="218">
                  <a:moveTo>
                    <a:pt x="0" y="0"/>
                  </a:moveTo>
                  <a:lnTo>
                    <a:pt x="49" y="0"/>
                  </a:lnTo>
                  <a:lnTo>
                    <a:pt x="98" y="0"/>
                  </a:lnTo>
                  <a:lnTo>
                    <a:pt x="147" y="0"/>
                  </a:lnTo>
                  <a:lnTo>
                    <a:pt x="196" y="0"/>
                  </a:lnTo>
                  <a:lnTo>
                    <a:pt x="245" y="0"/>
                  </a:lnTo>
                  <a:lnTo>
                    <a:pt x="294" y="0"/>
                  </a:lnTo>
                  <a:lnTo>
                    <a:pt x="341" y="0"/>
                  </a:lnTo>
                  <a:lnTo>
                    <a:pt x="390" y="0"/>
                  </a:lnTo>
                  <a:lnTo>
                    <a:pt x="390" y="54"/>
                  </a:lnTo>
                  <a:lnTo>
                    <a:pt x="390" y="108"/>
                  </a:lnTo>
                  <a:lnTo>
                    <a:pt x="390" y="164"/>
                  </a:lnTo>
                  <a:lnTo>
                    <a:pt x="390" y="218"/>
                  </a:lnTo>
                  <a:lnTo>
                    <a:pt x="341" y="218"/>
                  </a:lnTo>
                  <a:lnTo>
                    <a:pt x="294" y="218"/>
                  </a:lnTo>
                  <a:lnTo>
                    <a:pt x="245" y="218"/>
                  </a:lnTo>
                  <a:lnTo>
                    <a:pt x="196" y="218"/>
                  </a:lnTo>
                  <a:lnTo>
                    <a:pt x="147" y="218"/>
                  </a:lnTo>
                  <a:lnTo>
                    <a:pt x="98" y="218"/>
                  </a:lnTo>
                  <a:lnTo>
                    <a:pt x="49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9" name="Freeform 121"/>
            <p:cNvSpPr>
              <a:spLocks/>
            </p:cNvSpPr>
            <p:nvPr/>
          </p:nvSpPr>
          <p:spPr bwMode="auto">
            <a:xfrm>
              <a:off x="3835" y="1453"/>
              <a:ext cx="274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84" y="0"/>
                </a:cxn>
                <a:cxn ang="0">
                  <a:pos x="125" y="0"/>
                </a:cxn>
                <a:cxn ang="0">
                  <a:pos x="167" y="0"/>
                </a:cxn>
                <a:cxn ang="0">
                  <a:pos x="206" y="0"/>
                </a:cxn>
                <a:cxn ang="0">
                  <a:pos x="248" y="0"/>
                </a:cxn>
                <a:cxn ang="0">
                  <a:pos x="290" y="0"/>
                </a:cxn>
                <a:cxn ang="0">
                  <a:pos x="331" y="0"/>
                </a:cxn>
                <a:cxn ang="0">
                  <a:pos x="331" y="54"/>
                </a:cxn>
                <a:cxn ang="0">
                  <a:pos x="331" y="108"/>
                </a:cxn>
                <a:cxn ang="0">
                  <a:pos x="331" y="164"/>
                </a:cxn>
                <a:cxn ang="0">
                  <a:pos x="331" y="218"/>
                </a:cxn>
                <a:cxn ang="0">
                  <a:pos x="290" y="218"/>
                </a:cxn>
                <a:cxn ang="0">
                  <a:pos x="248" y="218"/>
                </a:cxn>
                <a:cxn ang="0">
                  <a:pos x="206" y="218"/>
                </a:cxn>
                <a:cxn ang="0">
                  <a:pos x="167" y="218"/>
                </a:cxn>
                <a:cxn ang="0">
                  <a:pos x="125" y="218"/>
                </a:cxn>
                <a:cxn ang="0">
                  <a:pos x="84" y="218"/>
                </a:cxn>
                <a:cxn ang="0">
                  <a:pos x="42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331" h="218">
                  <a:moveTo>
                    <a:pt x="0" y="0"/>
                  </a:moveTo>
                  <a:lnTo>
                    <a:pt x="42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67" y="0"/>
                  </a:lnTo>
                  <a:lnTo>
                    <a:pt x="206" y="0"/>
                  </a:lnTo>
                  <a:lnTo>
                    <a:pt x="248" y="0"/>
                  </a:lnTo>
                  <a:lnTo>
                    <a:pt x="290" y="0"/>
                  </a:lnTo>
                  <a:lnTo>
                    <a:pt x="331" y="0"/>
                  </a:lnTo>
                  <a:lnTo>
                    <a:pt x="331" y="54"/>
                  </a:lnTo>
                  <a:lnTo>
                    <a:pt x="331" y="108"/>
                  </a:lnTo>
                  <a:lnTo>
                    <a:pt x="331" y="164"/>
                  </a:lnTo>
                  <a:lnTo>
                    <a:pt x="331" y="218"/>
                  </a:lnTo>
                  <a:lnTo>
                    <a:pt x="290" y="218"/>
                  </a:lnTo>
                  <a:lnTo>
                    <a:pt x="248" y="218"/>
                  </a:lnTo>
                  <a:lnTo>
                    <a:pt x="206" y="218"/>
                  </a:lnTo>
                  <a:lnTo>
                    <a:pt x="167" y="218"/>
                  </a:lnTo>
                  <a:lnTo>
                    <a:pt x="125" y="218"/>
                  </a:lnTo>
                  <a:lnTo>
                    <a:pt x="84" y="218"/>
                  </a:lnTo>
                  <a:lnTo>
                    <a:pt x="42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0" name="Freeform 122"/>
            <p:cNvSpPr>
              <a:spLocks/>
            </p:cNvSpPr>
            <p:nvPr/>
          </p:nvSpPr>
          <p:spPr bwMode="auto">
            <a:xfrm>
              <a:off x="3857" y="1453"/>
              <a:ext cx="225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69" y="0"/>
                </a:cxn>
                <a:cxn ang="0">
                  <a:pos x="103" y="0"/>
                </a:cxn>
                <a:cxn ang="0">
                  <a:pos x="138" y="0"/>
                </a:cxn>
                <a:cxn ang="0">
                  <a:pos x="169" y="0"/>
                </a:cxn>
                <a:cxn ang="0">
                  <a:pos x="204" y="0"/>
                </a:cxn>
                <a:cxn ang="0">
                  <a:pos x="238" y="0"/>
                </a:cxn>
                <a:cxn ang="0">
                  <a:pos x="272" y="0"/>
                </a:cxn>
                <a:cxn ang="0">
                  <a:pos x="272" y="54"/>
                </a:cxn>
                <a:cxn ang="0">
                  <a:pos x="272" y="108"/>
                </a:cxn>
                <a:cxn ang="0">
                  <a:pos x="272" y="164"/>
                </a:cxn>
                <a:cxn ang="0">
                  <a:pos x="272" y="218"/>
                </a:cxn>
                <a:cxn ang="0">
                  <a:pos x="238" y="218"/>
                </a:cxn>
                <a:cxn ang="0">
                  <a:pos x="204" y="218"/>
                </a:cxn>
                <a:cxn ang="0">
                  <a:pos x="169" y="218"/>
                </a:cxn>
                <a:cxn ang="0">
                  <a:pos x="138" y="218"/>
                </a:cxn>
                <a:cxn ang="0">
                  <a:pos x="103" y="218"/>
                </a:cxn>
                <a:cxn ang="0">
                  <a:pos x="69" y="218"/>
                </a:cxn>
                <a:cxn ang="0">
                  <a:pos x="35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272" h="218">
                  <a:moveTo>
                    <a:pt x="0" y="0"/>
                  </a:moveTo>
                  <a:lnTo>
                    <a:pt x="35" y="0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38" y="0"/>
                  </a:lnTo>
                  <a:lnTo>
                    <a:pt x="169" y="0"/>
                  </a:lnTo>
                  <a:lnTo>
                    <a:pt x="204" y="0"/>
                  </a:lnTo>
                  <a:lnTo>
                    <a:pt x="238" y="0"/>
                  </a:lnTo>
                  <a:lnTo>
                    <a:pt x="272" y="0"/>
                  </a:lnTo>
                  <a:lnTo>
                    <a:pt x="272" y="54"/>
                  </a:lnTo>
                  <a:lnTo>
                    <a:pt x="272" y="108"/>
                  </a:lnTo>
                  <a:lnTo>
                    <a:pt x="272" y="164"/>
                  </a:lnTo>
                  <a:lnTo>
                    <a:pt x="272" y="218"/>
                  </a:lnTo>
                  <a:lnTo>
                    <a:pt x="238" y="218"/>
                  </a:lnTo>
                  <a:lnTo>
                    <a:pt x="204" y="218"/>
                  </a:lnTo>
                  <a:lnTo>
                    <a:pt x="169" y="218"/>
                  </a:lnTo>
                  <a:lnTo>
                    <a:pt x="138" y="218"/>
                  </a:lnTo>
                  <a:lnTo>
                    <a:pt x="103" y="218"/>
                  </a:lnTo>
                  <a:lnTo>
                    <a:pt x="69" y="218"/>
                  </a:lnTo>
                  <a:lnTo>
                    <a:pt x="35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7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1" name="Freeform 123"/>
            <p:cNvSpPr>
              <a:spLocks/>
            </p:cNvSpPr>
            <p:nvPr/>
          </p:nvSpPr>
          <p:spPr bwMode="auto">
            <a:xfrm>
              <a:off x="3878" y="1453"/>
              <a:ext cx="179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108" y="0"/>
                </a:cxn>
                <a:cxn ang="0">
                  <a:pos x="135" y="0"/>
                </a:cxn>
                <a:cxn ang="0">
                  <a:pos x="162" y="0"/>
                </a:cxn>
                <a:cxn ang="0">
                  <a:pos x="189" y="0"/>
                </a:cxn>
                <a:cxn ang="0">
                  <a:pos x="216" y="0"/>
                </a:cxn>
                <a:cxn ang="0">
                  <a:pos x="216" y="54"/>
                </a:cxn>
                <a:cxn ang="0">
                  <a:pos x="216" y="108"/>
                </a:cxn>
                <a:cxn ang="0">
                  <a:pos x="216" y="164"/>
                </a:cxn>
                <a:cxn ang="0">
                  <a:pos x="216" y="218"/>
                </a:cxn>
                <a:cxn ang="0">
                  <a:pos x="189" y="218"/>
                </a:cxn>
                <a:cxn ang="0">
                  <a:pos x="162" y="218"/>
                </a:cxn>
                <a:cxn ang="0">
                  <a:pos x="135" y="218"/>
                </a:cxn>
                <a:cxn ang="0">
                  <a:pos x="108" y="218"/>
                </a:cxn>
                <a:cxn ang="0">
                  <a:pos x="81" y="218"/>
                </a:cxn>
                <a:cxn ang="0">
                  <a:pos x="54" y="218"/>
                </a:cxn>
                <a:cxn ang="0">
                  <a:pos x="27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216" h="218">
                  <a:moveTo>
                    <a:pt x="0" y="0"/>
                  </a:moveTo>
                  <a:lnTo>
                    <a:pt x="27" y="0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2" y="0"/>
                  </a:lnTo>
                  <a:lnTo>
                    <a:pt x="189" y="0"/>
                  </a:lnTo>
                  <a:lnTo>
                    <a:pt x="216" y="0"/>
                  </a:lnTo>
                  <a:lnTo>
                    <a:pt x="216" y="54"/>
                  </a:lnTo>
                  <a:lnTo>
                    <a:pt x="216" y="108"/>
                  </a:lnTo>
                  <a:lnTo>
                    <a:pt x="216" y="164"/>
                  </a:lnTo>
                  <a:lnTo>
                    <a:pt x="216" y="218"/>
                  </a:lnTo>
                  <a:lnTo>
                    <a:pt x="189" y="218"/>
                  </a:lnTo>
                  <a:lnTo>
                    <a:pt x="162" y="218"/>
                  </a:lnTo>
                  <a:lnTo>
                    <a:pt x="135" y="218"/>
                  </a:lnTo>
                  <a:lnTo>
                    <a:pt x="108" y="218"/>
                  </a:lnTo>
                  <a:lnTo>
                    <a:pt x="81" y="218"/>
                  </a:lnTo>
                  <a:lnTo>
                    <a:pt x="54" y="218"/>
                  </a:lnTo>
                  <a:lnTo>
                    <a:pt x="27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2" name="Freeform 124"/>
            <p:cNvSpPr>
              <a:spLocks/>
            </p:cNvSpPr>
            <p:nvPr/>
          </p:nvSpPr>
          <p:spPr bwMode="auto">
            <a:xfrm>
              <a:off x="3898" y="1453"/>
              <a:ext cx="134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40" y="0"/>
                </a:cxn>
                <a:cxn ang="0">
                  <a:pos x="59" y="0"/>
                </a:cxn>
                <a:cxn ang="0">
                  <a:pos x="81" y="0"/>
                </a:cxn>
                <a:cxn ang="0">
                  <a:pos x="101" y="0"/>
                </a:cxn>
                <a:cxn ang="0">
                  <a:pos x="120" y="0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62" y="54"/>
                </a:cxn>
                <a:cxn ang="0">
                  <a:pos x="162" y="108"/>
                </a:cxn>
                <a:cxn ang="0">
                  <a:pos x="162" y="164"/>
                </a:cxn>
                <a:cxn ang="0">
                  <a:pos x="162" y="218"/>
                </a:cxn>
                <a:cxn ang="0">
                  <a:pos x="140" y="218"/>
                </a:cxn>
                <a:cxn ang="0">
                  <a:pos x="120" y="218"/>
                </a:cxn>
                <a:cxn ang="0">
                  <a:pos x="101" y="218"/>
                </a:cxn>
                <a:cxn ang="0">
                  <a:pos x="81" y="218"/>
                </a:cxn>
                <a:cxn ang="0">
                  <a:pos x="59" y="218"/>
                </a:cxn>
                <a:cxn ang="0">
                  <a:pos x="40" y="218"/>
                </a:cxn>
                <a:cxn ang="0">
                  <a:pos x="20" y="218"/>
                </a:cxn>
                <a:cxn ang="0">
                  <a:pos x="0" y="218"/>
                </a:cxn>
                <a:cxn ang="0">
                  <a:pos x="0" y="164"/>
                </a:cxn>
                <a:cxn ang="0">
                  <a:pos x="0" y="108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162" h="218">
                  <a:moveTo>
                    <a:pt x="0" y="0"/>
                  </a:moveTo>
                  <a:lnTo>
                    <a:pt x="20" y="0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62" y="54"/>
                  </a:lnTo>
                  <a:lnTo>
                    <a:pt x="162" y="108"/>
                  </a:lnTo>
                  <a:lnTo>
                    <a:pt x="162" y="164"/>
                  </a:lnTo>
                  <a:lnTo>
                    <a:pt x="162" y="218"/>
                  </a:lnTo>
                  <a:lnTo>
                    <a:pt x="140" y="218"/>
                  </a:lnTo>
                  <a:lnTo>
                    <a:pt x="120" y="218"/>
                  </a:lnTo>
                  <a:lnTo>
                    <a:pt x="101" y="218"/>
                  </a:lnTo>
                  <a:lnTo>
                    <a:pt x="81" y="218"/>
                  </a:lnTo>
                  <a:lnTo>
                    <a:pt x="59" y="218"/>
                  </a:lnTo>
                  <a:lnTo>
                    <a:pt x="40" y="218"/>
                  </a:lnTo>
                  <a:lnTo>
                    <a:pt x="20" y="218"/>
                  </a:lnTo>
                  <a:lnTo>
                    <a:pt x="0" y="218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8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3" name="Rectangle 125"/>
            <p:cNvSpPr>
              <a:spLocks noChangeArrowheads="1"/>
            </p:cNvSpPr>
            <p:nvPr/>
          </p:nvSpPr>
          <p:spPr bwMode="auto">
            <a:xfrm>
              <a:off x="3918" y="1453"/>
              <a:ext cx="83" cy="168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4" name="Freeform 126"/>
            <p:cNvSpPr>
              <a:spLocks/>
            </p:cNvSpPr>
            <p:nvPr/>
          </p:nvSpPr>
          <p:spPr bwMode="auto">
            <a:xfrm>
              <a:off x="3825" y="1650"/>
              <a:ext cx="333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2" y="0"/>
                </a:cxn>
                <a:cxn ang="0">
                  <a:pos x="341" y="152"/>
                </a:cxn>
                <a:cxn ang="0">
                  <a:pos x="64" y="152"/>
                </a:cxn>
                <a:cxn ang="0">
                  <a:pos x="47" y="95"/>
                </a:cxn>
                <a:cxn ang="0">
                  <a:pos x="0" y="0"/>
                </a:cxn>
              </a:cxnLst>
              <a:rect l="0" t="0" r="r" b="b"/>
              <a:pathLst>
                <a:path w="402" h="152">
                  <a:moveTo>
                    <a:pt x="0" y="0"/>
                  </a:moveTo>
                  <a:lnTo>
                    <a:pt x="402" y="0"/>
                  </a:lnTo>
                  <a:lnTo>
                    <a:pt x="341" y="152"/>
                  </a:lnTo>
                  <a:lnTo>
                    <a:pt x="64" y="152"/>
                  </a:lnTo>
                  <a:lnTo>
                    <a:pt x="4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5" name="Freeform 127"/>
            <p:cNvSpPr>
              <a:spLocks/>
            </p:cNvSpPr>
            <p:nvPr/>
          </p:nvSpPr>
          <p:spPr bwMode="auto">
            <a:xfrm>
              <a:off x="3833" y="1650"/>
              <a:ext cx="315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0"/>
                </a:cxn>
                <a:cxn ang="0">
                  <a:pos x="93" y="0"/>
                </a:cxn>
                <a:cxn ang="0">
                  <a:pos x="142" y="0"/>
                </a:cxn>
                <a:cxn ang="0">
                  <a:pos x="189" y="0"/>
                </a:cxn>
                <a:cxn ang="0">
                  <a:pos x="238" y="0"/>
                </a:cxn>
                <a:cxn ang="0">
                  <a:pos x="284" y="0"/>
                </a:cxn>
                <a:cxn ang="0">
                  <a:pos x="333" y="0"/>
                </a:cxn>
                <a:cxn ang="0">
                  <a:pos x="380" y="0"/>
                </a:cxn>
                <a:cxn ang="0">
                  <a:pos x="365" y="39"/>
                </a:cxn>
                <a:cxn ang="0">
                  <a:pos x="350" y="76"/>
                </a:cxn>
                <a:cxn ang="0">
                  <a:pos x="336" y="115"/>
                </a:cxn>
                <a:cxn ang="0">
                  <a:pos x="319" y="152"/>
                </a:cxn>
                <a:cxn ang="0">
                  <a:pos x="287" y="152"/>
                </a:cxn>
                <a:cxn ang="0">
                  <a:pos x="255" y="152"/>
                </a:cxn>
                <a:cxn ang="0">
                  <a:pos x="223" y="152"/>
                </a:cxn>
                <a:cxn ang="0">
                  <a:pos x="191" y="152"/>
                </a:cxn>
                <a:cxn ang="0">
                  <a:pos x="157" y="152"/>
                </a:cxn>
                <a:cxn ang="0">
                  <a:pos x="125" y="152"/>
                </a:cxn>
                <a:cxn ang="0">
                  <a:pos x="93" y="152"/>
                </a:cxn>
                <a:cxn ang="0">
                  <a:pos x="61" y="152"/>
                </a:cxn>
                <a:cxn ang="0">
                  <a:pos x="56" y="139"/>
                </a:cxn>
                <a:cxn ang="0">
                  <a:pos x="51" y="125"/>
                </a:cxn>
                <a:cxn ang="0">
                  <a:pos x="46" y="110"/>
                </a:cxn>
                <a:cxn ang="0">
                  <a:pos x="42" y="95"/>
                </a:cxn>
                <a:cxn ang="0">
                  <a:pos x="32" y="71"/>
                </a:cxn>
                <a:cxn ang="0">
                  <a:pos x="22" y="46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380" h="152">
                  <a:moveTo>
                    <a:pt x="0" y="0"/>
                  </a:moveTo>
                  <a:lnTo>
                    <a:pt x="46" y="0"/>
                  </a:lnTo>
                  <a:lnTo>
                    <a:pt x="93" y="0"/>
                  </a:lnTo>
                  <a:lnTo>
                    <a:pt x="142" y="0"/>
                  </a:lnTo>
                  <a:lnTo>
                    <a:pt x="189" y="0"/>
                  </a:lnTo>
                  <a:lnTo>
                    <a:pt x="238" y="0"/>
                  </a:lnTo>
                  <a:lnTo>
                    <a:pt x="284" y="0"/>
                  </a:lnTo>
                  <a:lnTo>
                    <a:pt x="333" y="0"/>
                  </a:lnTo>
                  <a:lnTo>
                    <a:pt x="380" y="0"/>
                  </a:lnTo>
                  <a:lnTo>
                    <a:pt x="365" y="39"/>
                  </a:lnTo>
                  <a:lnTo>
                    <a:pt x="350" y="76"/>
                  </a:lnTo>
                  <a:lnTo>
                    <a:pt x="336" y="115"/>
                  </a:lnTo>
                  <a:lnTo>
                    <a:pt x="319" y="152"/>
                  </a:lnTo>
                  <a:lnTo>
                    <a:pt x="287" y="152"/>
                  </a:lnTo>
                  <a:lnTo>
                    <a:pt x="255" y="152"/>
                  </a:lnTo>
                  <a:lnTo>
                    <a:pt x="223" y="152"/>
                  </a:lnTo>
                  <a:lnTo>
                    <a:pt x="191" y="152"/>
                  </a:lnTo>
                  <a:lnTo>
                    <a:pt x="157" y="152"/>
                  </a:lnTo>
                  <a:lnTo>
                    <a:pt x="125" y="152"/>
                  </a:lnTo>
                  <a:lnTo>
                    <a:pt x="93" y="152"/>
                  </a:lnTo>
                  <a:lnTo>
                    <a:pt x="61" y="152"/>
                  </a:lnTo>
                  <a:lnTo>
                    <a:pt x="56" y="139"/>
                  </a:lnTo>
                  <a:lnTo>
                    <a:pt x="51" y="125"/>
                  </a:lnTo>
                  <a:lnTo>
                    <a:pt x="46" y="110"/>
                  </a:lnTo>
                  <a:lnTo>
                    <a:pt x="42" y="95"/>
                  </a:lnTo>
                  <a:lnTo>
                    <a:pt x="32" y="71"/>
                  </a:lnTo>
                  <a:lnTo>
                    <a:pt x="22" y="46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6" name="Freeform 128"/>
            <p:cNvSpPr>
              <a:spLocks/>
            </p:cNvSpPr>
            <p:nvPr/>
          </p:nvSpPr>
          <p:spPr bwMode="auto">
            <a:xfrm>
              <a:off x="3839" y="1651"/>
              <a:ext cx="299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91" y="0"/>
                </a:cxn>
                <a:cxn ang="0">
                  <a:pos x="135" y="0"/>
                </a:cxn>
                <a:cxn ang="0">
                  <a:pos x="182" y="0"/>
                </a:cxn>
                <a:cxn ang="0">
                  <a:pos x="226" y="0"/>
                </a:cxn>
                <a:cxn ang="0">
                  <a:pos x="270" y="0"/>
                </a:cxn>
                <a:cxn ang="0">
                  <a:pos x="317" y="0"/>
                </a:cxn>
                <a:cxn ang="0">
                  <a:pos x="361" y="0"/>
                </a:cxn>
                <a:cxn ang="0">
                  <a:pos x="343" y="37"/>
                </a:cxn>
                <a:cxn ang="0">
                  <a:pos x="329" y="74"/>
                </a:cxn>
                <a:cxn ang="0">
                  <a:pos x="314" y="113"/>
                </a:cxn>
                <a:cxn ang="0">
                  <a:pos x="299" y="150"/>
                </a:cxn>
                <a:cxn ang="0">
                  <a:pos x="270" y="150"/>
                </a:cxn>
                <a:cxn ang="0">
                  <a:pos x="241" y="150"/>
                </a:cxn>
                <a:cxn ang="0">
                  <a:pos x="211" y="150"/>
                </a:cxn>
                <a:cxn ang="0">
                  <a:pos x="182" y="150"/>
                </a:cxn>
                <a:cxn ang="0">
                  <a:pos x="150" y="152"/>
                </a:cxn>
                <a:cxn ang="0">
                  <a:pos x="120" y="152"/>
                </a:cxn>
                <a:cxn ang="0">
                  <a:pos x="91" y="152"/>
                </a:cxn>
                <a:cxn ang="0">
                  <a:pos x="62" y="152"/>
                </a:cxn>
                <a:cxn ang="0">
                  <a:pos x="57" y="137"/>
                </a:cxn>
                <a:cxn ang="0">
                  <a:pos x="54" y="123"/>
                </a:cxn>
                <a:cxn ang="0">
                  <a:pos x="49" y="108"/>
                </a:cxn>
                <a:cxn ang="0">
                  <a:pos x="44" y="93"/>
                </a:cxn>
                <a:cxn ang="0">
                  <a:pos x="35" y="69"/>
                </a:cxn>
                <a:cxn ang="0">
                  <a:pos x="22" y="44"/>
                </a:cxn>
                <a:cxn ang="0">
                  <a:pos x="12" y="22"/>
                </a:cxn>
                <a:cxn ang="0">
                  <a:pos x="0" y="0"/>
                </a:cxn>
              </a:cxnLst>
              <a:rect l="0" t="0" r="r" b="b"/>
              <a:pathLst>
                <a:path w="361" h="152">
                  <a:moveTo>
                    <a:pt x="0" y="0"/>
                  </a:moveTo>
                  <a:lnTo>
                    <a:pt x="44" y="0"/>
                  </a:lnTo>
                  <a:lnTo>
                    <a:pt x="91" y="0"/>
                  </a:lnTo>
                  <a:lnTo>
                    <a:pt x="135" y="0"/>
                  </a:lnTo>
                  <a:lnTo>
                    <a:pt x="182" y="0"/>
                  </a:lnTo>
                  <a:lnTo>
                    <a:pt x="226" y="0"/>
                  </a:lnTo>
                  <a:lnTo>
                    <a:pt x="270" y="0"/>
                  </a:lnTo>
                  <a:lnTo>
                    <a:pt x="317" y="0"/>
                  </a:lnTo>
                  <a:lnTo>
                    <a:pt x="361" y="0"/>
                  </a:lnTo>
                  <a:lnTo>
                    <a:pt x="343" y="37"/>
                  </a:lnTo>
                  <a:lnTo>
                    <a:pt x="329" y="74"/>
                  </a:lnTo>
                  <a:lnTo>
                    <a:pt x="314" y="113"/>
                  </a:lnTo>
                  <a:lnTo>
                    <a:pt x="299" y="150"/>
                  </a:lnTo>
                  <a:lnTo>
                    <a:pt x="270" y="150"/>
                  </a:lnTo>
                  <a:lnTo>
                    <a:pt x="241" y="150"/>
                  </a:lnTo>
                  <a:lnTo>
                    <a:pt x="211" y="150"/>
                  </a:lnTo>
                  <a:lnTo>
                    <a:pt x="182" y="150"/>
                  </a:lnTo>
                  <a:lnTo>
                    <a:pt x="150" y="152"/>
                  </a:lnTo>
                  <a:lnTo>
                    <a:pt x="120" y="152"/>
                  </a:lnTo>
                  <a:lnTo>
                    <a:pt x="91" y="152"/>
                  </a:lnTo>
                  <a:lnTo>
                    <a:pt x="62" y="152"/>
                  </a:lnTo>
                  <a:lnTo>
                    <a:pt x="57" y="137"/>
                  </a:lnTo>
                  <a:lnTo>
                    <a:pt x="54" y="123"/>
                  </a:lnTo>
                  <a:lnTo>
                    <a:pt x="49" y="108"/>
                  </a:lnTo>
                  <a:lnTo>
                    <a:pt x="44" y="93"/>
                  </a:lnTo>
                  <a:lnTo>
                    <a:pt x="35" y="69"/>
                  </a:lnTo>
                  <a:lnTo>
                    <a:pt x="22" y="44"/>
                  </a:lnTo>
                  <a:lnTo>
                    <a:pt x="1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7" name="Freeform 129"/>
            <p:cNvSpPr>
              <a:spLocks/>
            </p:cNvSpPr>
            <p:nvPr/>
          </p:nvSpPr>
          <p:spPr bwMode="auto">
            <a:xfrm>
              <a:off x="3847" y="1651"/>
              <a:ext cx="278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83" y="0"/>
                </a:cxn>
                <a:cxn ang="0">
                  <a:pos x="128" y="0"/>
                </a:cxn>
                <a:cxn ang="0">
                  <a:pos x="169" y="0"/>
                </a:cxn>
                <a:cxn ang="0">
                  <a:pos x="211" y="0"/>
                </a:cxn>
                <a:cxn ang="0">
                  <a:pos x="253" y="0"/>
                </a:cxn>
                <a:cxn ang="0">
                  <a:pos x="294" y="0"/>
                </a:cxn>
                <a:cxn ang="0">
                  <a:pos x="336" y="0"/>
                </a:cxn>
                <a:cxn ang="0">
                  <a:pos x="321" y="37"/>
                </a:cxn>
                <a:cxn ang="0">
                  <a:pos x="307" y="74"/>
                </a:cxn>
                <a:cxn ang="0">
                  <a:pos x="292" y="113"/>
                </a:cxn>
                <a:cxn ang="0">
                  <a:pos x="280" y="150"/>
                </a:cxn>
                <a:cxn ang="0">
                  <a:pos x="253" y="150"/>
                </a:cxn>
                <a:cxn ang="0">
                  <a:pos x="226" y="150"/>
                </a:cxn>
                <a:cxn ang="0">
                  <a:pos x="196" y="150"/>
                </a:cxn>
                <a:cxn ang="0">
                  <a:pos x="169" y="150"/>
                </a:cxn>
                <a:cxn ang="0">
                  <a:pos x="142" y="152"/>
                </a:cxn>
                <a:cxn ang="0">
                  <a:pos x="115" y="152"/>
                </a:cxn>
                <a:cxn ang="0">
                  <a:pos x="86" y="152"/>
                </a:cxn>
                <a:cxn ang="0">
                  <a:pos x="59" y="152"/>
                </a:cxn>
                <a:cxn ang="0">
                  <a:pos x="54" y="137"/>
                </a:cxn>
                <a:cxn ang="0">
                  <a:pos x="52" y="123"/>
                </a:cxn>
                <a:cxn ang="0">
                  <a:pos x="47" y="108"/>
                </a:cxn>
                <a:cxn ang="0">
                  <a:pos x="42" y="93"/>
                </a:cxn>
                <a:cxn ang="0">
                  <a:pos x="32" y="71"/>
                </a:cxn>
                <a:cxn ang="0">
                  <a:pos x="20" y="47"/>
                </a:cxn>
                <a:cxn ang="0">
                  <a:pos x="10" y="25"/>
                </a:cxn>
                <a:cxn ang="0">
                  <a:pos x="0" y="0"/>
                </a:cxn>
              </a:cxnLst>
              <a:rect l="0" t="0" r="r" b="b"/>
              <a:pathLst>
                <a:path w="336" h="152">
                  <a:moveTo>
                    <a:pt x="0" y="0"/>
                  </a:moveTo>
                  <a:lnTo>
                    <a:pt x="42" y="0"/>
                  </a:lnTo>
                  <a:lnTo>
                    <a:pt x="83" y="0"/>
                  </a:lnTo>
                  <a:lnTo>
                    <a:pt x="128" y="0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53" y="0"/>
                  </a:lnTo>
                  <a:lnTo>
                    <a:pt x="294" y="0"/>
                  </a:lnTo>
                  <a:lnTo>
                    <a:pt x="336" y="0"/>
                  </a:lnTo>
                  <a:lnTo>
                    <a:pt x="321" y="37"/>
                  </a:lnTo>
                  <a:lnTo>
                    <a:pt x="307" y="74"/>
                  </a:lnTo>
                  <a:lnTo>
                    <a:pt x="292" y="113"/>
                  </a:lnTo>
                  <a:lnTo>
                    <a:pt x="280" y="150"/>
                  </a:lnTo>
                  <a:lnTo>
                    <a:pt x="253" y="150"/>
                  </a:lnTo>
                  <a:lnTo>
                    <a:pt x="226" y="150"/>
                  </a:lnTo>
                  <a:lnTo>
                    <a:pt x="196" y="150"/>
                  </a:lnTo>
                  <a:lnTo>
                    <a:pt x="169" y="150"/>
                  </a:lnTo>
                  <a:lnTo>
                    <a:pt x="142" y="152"/>
                  </a:lnTo>
                  <a:lnTo>
                    <a:pt x="115" y="152"/>
                  </a:lnTo>
                  <a:lnTo>
                    <a:pt x="86" y="152"/>
                  </a:lnTo>
                  <a:lnTo>
                    <a:pt x="59" y="152"/>
                  </a:lnTo>
                  <a:lnTo>
                    <a:pt x="54" y="137"/>
                  </a:lnTo>
                  <a:lnTo>
                    <a:pt x="52" y="123"/>
                  </a:lnTo>
                  <a:lnTo>
                    <a:pt x="47" y="108"/>
                  </a:lnTo>
                  <a:lnTo>
                    <a:pt x="42" y="93"/>
                  </a:lnTo>
                  <a:lnTo>
                    <a:pt x="32" y="71"/>
                  </a:lnTo>
                  <a:lnTo>
                    <a:pt x="20" y="47"/>
                  </a:lnTo>
                  <a:lnTo>
                    <a:pt x="1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8" name="Freeform 130"/>
            <p:cNvSpPr>
              <a:spLocks/>
            </p:cNvSpPr>
            <p:nvPr/>
          </p:nvSpPr>
          <p:spPr bwMode="auto">
            <a:xfrm>
              <a:off x="3853" y="1651"/>
              <a:ext cx="264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79" y="0"/>
                </a:cxn>
                <a:cxn ang="0">
                  <a:pos x="118" y="0"/>
                </a:cxn>
                <a:cxn ang="0">
                  <a:pos x="160" y="0"/>
                </a:cxn>
                <a:cxn ang="0">
                  <a:pos x="199" y="0"/>
                </a:cxn>
                <a:cxn ang="0">
                  <a:pos x="238" y="0"/>
                </a:cxn>
                <a:cxn ang="0">
                  <a:pos x="280" y="0"/>
                </a:cxn>
                <a:cxn ang="0">
                  <a:pos x="319" y="0"/>
                </a:cxn>
                <a:cxn ang="0">
                  <a:pos x="304" y="37"/>
                </a:cxn>
                <a:cxn ang="0">
                  <a:pos x="290" y="74"/>
                </a:cxn>
                <a:cxn ang="0">
                  <a:pos x="275" y="113"/>
                </a:cxn>
                <a:cxn ang="0">
                  <a:pos x="260" y="150"/>
                </a:cxn>
                <a:cxn ang="0">
                  <a:pos x="236" y="150"/>
                </a:cxn>
                <a:cxn ang="0">
                  <a:pos x="211" y="152"/>
                </a:cxn>
                <a:cxn ang="0">
                  <a:pos x="184" y="152"/>
                </a:cxn>
                <a:cxn ang="0">
                  <a:pos x="160" y="152"/>
                </a:cxn>
                <a:cxn ang="0">
                  <a:pos x="135" y="152"/>
                </a:cxn>
                <a:cxn ang="0">
                  <a:pos x="111" y="152"/>
                </a:cxn>
                <a:cxn ang="0">
                  <a:pos x="86" y="152"/>
                </a:cxn>
                <a:cxn ang="0">
                  <a:pos x="62" y="152"/>
                </a:cxn>
                <a:cxn ang="0">
                  <a:pos x="57" y="137"/>
                </a:cxn>
                <a:cxn ang="0">
                  <a:pos x="52" y="123"/>
                </a:cxn>
                <a:cxn ang="0">
                  <a:pos x="47" y="108"/>
                </a:cxn>
                <a:cxn ang="0">
                  <a:pos x="42" y="96"/>
                </a:cxn>
                <a:cxn ang="0">
                  <a:pos x="32" y="71"/>
                </a:cxn>
                <a:cxn ang="0">
                  <a:pos x="22" y="47"/>
                </a:cxn>
                <a:cxn ang="0">
                  <a:pos x="10" y="25"/>
                </a:cxn>
                <a:cxn ang="0">
                  <a:pos x="0" y="0"/>
                </a:cxn>
              </a:cxnLst>
              <a:rect l="0" t="0" r="r" b="b"/>
              <a:pathLst>
                <a:path w="319" h="152">
                  <a:moveTo>
                    <a:pt x="0" y="0"/>
                  </a:moveTo>
                  <a:lnTo>
                    <a:pt x="40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60" y="0"/>
                  </a:lnTo>
                  <a:lnTo>
                    <a:pt x="199" y="0"/>
                  </a:lnTo>
                  <a:lnTo>
                    <a:pt x="238" y="0"/>
                  </a:lnTo>
                  <a:lnTo>
                    <a:pt x="280" y="0"/>
                  </a:lnTo>
                  <a:lnTo>
                    <a:pt x="319" y="0"/>
                  </a:lnTo>
                  <a:lnTo>
                    <a:pt x="304" y="37"/>
                  </a:lnTo>
                  <a:lnTo>
                    <a:pt x="290" y="74"/>
                  </a:lnTo>
                  <a:lnTo>
                    <a:pt x="275" y="113"/>
                  </a:lnTo>
                  <a:lnTo>
                    <a:pt x="260" y="150"/>
                  </a:lnTo>
                  <a:lnTo>
                    <a:pt x="236" y="150"/>
                  </a:lnTo>
                  <a:lnTo>
                    <a:pt x="211" y="152"/>
                  </a:lnTo>
                  <a:lnTo>
                    <a:pt x="184" y="152"/>
                  </a:lnTo>
                  <a:lnTo>
                    <a:pt x="160" y="152"/>
                  </a:lnTo>
                  <a:lnTo>
                    <a:pt x="135" y="152"/>
                  </a:lnTo>
                  <a:lnTo>
                    <a:pt x="111" y="152"/>
                  </a:lnTo>
                  <a:lnTo>
                    <a:pt x="86" y="152"/>
                  </a:lnTo>
                  <a:lnTo>
                    <a:pt x="62" y="152"/>
                  </a:lnTo>
                  <a:lnTo>
                    <a:pt x="57" y="137"/>
                  </a:lnTo>
                  <a:lnTo>
                    <a:pt x="52" y="123"/>
                  </a:lnTo>
                  <a:lnTo>
                    <a:pt x="47" y="108"/>
                  </a:lnTo>
                  <a:lnTo>
                    <a:pt x="42" y="96"/>
                  </a:lnTo>
                  <a:lnTo>
                    <a:pt x="32" y="71"/>
                  </a:lnTo>
                  <a:lnTo>
                    <a:pt x="22" y="47"/>
                  </a:lnTo>
                  <a:lnTo>
                    <a:pt x="1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9" name="Freeform 131"/>
            <p:cNvSpPr>
              <a:spLocks/>
            </p:cNvSpPr>
            <p:nvPr/>
          </p:nvSpPr>
          <p:spPr bwMode="auto">
            <a:xfrm>
              <a:off x="3864" y="1651"/>
              <a:ext cx="239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71" y="0"/>
                </a:cxn>
                <a:cxn ang="0">
                  <a:pos x="108" y="0"/>
                </a:cxn>
                <a:cxn ang="0">
                  <a:pos x="144" y="0"/>
                </a:cxn>
                <a:cxn ang="0">
                  <a:pos x="181" y="0"/>
                </a:cxn>
                <a:cxn ang="0">
                  <a:pos x="218" y="0"/>
                </a:cxn>
                <a:cxn ang="0">
                  <a:pos x="252" y="0"/>
                </a:cxn>
                <a:cxn ang="0">
                  <a:pos x="289" y="0"/>
                </a:cxn>
                <a:cxn ang="0">
                  <a:pos x="277" y="37"/>
                </a:cxn>
                <a:cxn ang="0">
                  <a:pos x="262" y="74"/>
                </a:cxn>
                <a:cxn ang="0">
                  <a:pos x="250" y="113"/>
                </a:cxn>
                <a:cxn ang="0">
                  <a:pos x="235" y="150"/>
                </a:cxn>
                <a:cxn ang="0">
                  <a:pos x="213" y="150"/>
                </a:cxn>
                <a:cxn ang="0">
                  <a:pos x="191" y="152"/>
                </a:cxn>
                <a:cxn ang="0">
                  <a:pos x="169" y="152"/>
                </a:cxn>
                <a:cxn ang="0">
                  <a:pos x="144" y="152"/>
                </a:cxn>
                <a:cxn ang="0">
                  <a:pos x="122" y="152"/>
                </a:cxn>
                <a:cxn ang="0">
                  <a:pos x="100" y="152"/>
                </a:cxn>
                <a:cxn ang="0">
                  <a:pos x="76" y="152"/>
                </a:cxn>
                <a:cxn ang="0">
                  <a:pos x="54" y="152"/>
                </a:cxn>
                <a:cxn ang="0">
                  <a:pos x="51" y="137"/>
                </a:cxn>
                <a:cxn ang="0">
                  <a:pos x="46" y="123"/>
                </a:cxn>
                <a:cxn ang="0">
                  <a:pos x="44" y="110"/>
                </a:cxn>
                <a:cxn ang="0">
                  <a:pos x="39" y="96"/>
                </a:cxn>
                <a:cxn ang="0">
                  <a:pos x="29" y="71"/>
                </a:cxn>
                <a:cxn ang="0">
                  <a:pos x="17" y="47"/>
                </a:cxn>
                <a:cxn ang="0">
                  <a:pos x="7" y="25"/>
                </a:cxn>
                <a:cxn ang="0">
                  <a:pos x="0" y="0"/>
                </a:cxn>
              </a:cxnLst>
              <a:rect l="0" t="0" r="r" b="b"/>
              <a:pathLst>
                <a:path w="289" h="152">
                  <a:moveTo>
                    <a:pt x="0" y="0"/>
                  </a:moveTo>
                  <a:lnTo>
                    <a:pt x="36" y="0"/>
                  </a:lnTo>
                  <a:lnTo>
                    <a:pt x="71" y="0"/>
                  </a:lnTo>
                  <a:lnTo>
                    <a:pt x="108" y="0"/>
                  </a:lnTo>
                  <a:lnTo>
                    <a:pt x="144" y="0"/>
                  </a:lnTo>
                  <a:lnTo>
                    <a:pt x="181" y="0"/>
                  </a:lnTo>
                  <a:lnTo>
                    <a:pt x="218" y="0"/>
                  </a:lnTo>
                  <a:lnTo>
                    <a:pt x="252" y="0"/>
                  </a:lnTo>
                  <a:lnTo>
                    <a:pt x="289" y="0"/>
                  </a:lnTo>
                  <a:lnTo>
                    <a:pt x="277" y="37"/>
                  </a:lnTo>
                  <a:lnTo>
                    <a:pt x="262" y="74"/>
                  </a:lnTo>
                  <a:lnTo>
                    <a:pt x="250" y="113"/>
                  </a:lnTo>
                  <a:lnTo>
                    <a:pt x="235" y="150"/>
                  </a:lnTo>
                  <a:lnTo>
                    <a:pt x="213" y="150"/>
                  </a:lnTo>
                  <a:lnTo>
                    <a:pt x="191" y="152"/>
                  </a:lnTo>
                  <a:lnTo>
                    <a:pt x="169" y="152"/>
                  </a:lnTo>
                  <a:lnTo>
                    <a:pt x="144" y="152"/>
                  </a:lnTo>
                  <a:lnTo>
                    <a:pt x="122" y="152"/>
                  </a:lnTo>
                  <a:lnTo>
                    <a:pt x="100" y="152"/>
                  </a:lnTo>
                  <a:lnTo>
                    <a:pt x="76" y="152"/>
                  </a:lnTo>
                  <a:lnTo>
                    <a:pt x="54" y="152"/>
                  </a:lnTo>
                  <a:lnTo>
                    <a:pt x="51" y="137"/>
                  </a:lnTo>
                  <a:lnTo>
                    <a:pt x="46" y="123"/>
                  </a:lnTo>
                  <a:lnTo>
                    <a:pt x="44" y="110"/>
                  </a:lnTo>
                  <a:lnTo>
                    <a:pt x="39" y="96"/>
                  </a:lnTo>
                  <a:lnTo>
                    <a:pt x="29" y="71"/>
                  </a:lnTo>
                  <a:lnTo>
                    <a:pt x="17" y="47"/>
                  </a:lnTo>
                  <a:lnTo>
                    <a:pt x="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0" name="Freeform 132"/>
            <p:cNvSpPr>
              <a:spLocks/>
            </p:cNvSpPr>
            <p:nvPr/>
          </p:nvSpPr>
          <p:spPr bwMode="auto">
            <a:xfrm>
              <a:off x="3868" y="1654"/>
              <a:ext cx="225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68" y="0"/>
                </a:cxn>
                <a:cxn ang="0">
                  <a:pos x="103" y="0"/>
                </a:cxn>
                <a:cxn ang="0">
                  <a:pos x="137" y="0"/>
                </a:cxn>
                <a:cxn ang="0">
                  <a:pos x="169" y="0"/>
                </a:cxn>
                <a:cxn ang="0">
                  <a:pos x="203" y="0"/>
                </a:cxn>
                <a:cxn ang="0">
                  <a:pos x="237" y="0"/>
                </a:cxn>
                <a:cxn ang="0">
                  <a:pos x="272" y="0"/>
                </a:cxn>
                <a:cxn ang="0">
                  <a:pos x="259" y="36"/>
                </a:cxn>
                <a:cxn ang="0">
                  <a:pos x="247" y="73"/>
                </a:cxn>
                <a:cxn ang="0">
                  <a:pos x="232" y="110"/>
                </a:cxn>
                <a:cxn ang="0">
                  <a:pos x="220" y="147"/>
                </a:cxn>
                <a:cxn ang="0">
                  <a:pos x="198" y="147"/>
                </a:cxn>
                <a:cxn ang="0">
                  <a:pos x="179" y="149"/>
                </a:cxn>
                <a:cxn ang="0">
                  <a:pos x="156" y="149"/>
                </a:cxn>
                <a:cxn ang="0">
                  <a:pos x="137" y="149"/>
                </a:cxn>
                <a:cxn ang="0">
                  <a:pos x="117" y="149"/>
                </a:cxn>
                <a:cxn ang="0">
                  <a:pos x="98" y="149"/>
                </a:cxn>
                <a:cxn ang="0">
                  <a:pos x="76" y="152"/>
                </a:cxn>
                <a:cxn ang="0">
                  <a:pos x="56" y="152"/>
                </a:cxn>
                <a:cxn ang="0">
                  <a:pos x="53" y="137"/>
                </a:cxn>
                <a:cxn ang="0">
                  <a:pos x="49" y="122"/>
                </a:cxn>
                <a:cxn ang="0">
                  <a:pos x="46" y="107"/>
                </a:cxn>
                <a:cxn ang="0">
                  <a:pos x="44" y="93"/>
                </a:cxn>
                <a:cxn ang="0">
                  <a:pos x="31" y="68"/>
                </a:cxn>
                <a:cxn ang="0">
                  <a:pos x="22" y="46"/>
                </a:cxn>
                <a:cxn ang="0">
                  <a:pos x="9" y="22"/>
                </a:cxn>
                <a:cxn ang="0">
                  <a:pos x="0" y="0"/>
                </a:cxn>
              </a:cxnLst>
              <a:rect l="0" t="0" r="r" b="b"/>
              <a:pathLst>
                <a:path w="272" h="152">
                  <a:moveTo>
                    <a:pt x="0" y="0"/>
                  </a:moveTo>
                  <a:lnTo>
                    <a:pt x="34" y="0"/>
                  </a:lnTo>
                  <a:lnTo>
                    <a:pt x="68" y="0"/>
                  </a:lnTo>
                  <a:lnTo>
                    <a:pt x="103" y="0"/>
                  </a:lnTo>
                  <a:lnTo>
                    <a:pt x="137" y="0"/>
                  </a:lnTo>
                  <a:lnTo>
                    <a:pt x="169" y="0"/>
                  </a:lnTo>
                  <a:lnTo>
                    <a:pt x="203" y="0"/>
                  </a:lnTo>
                  <a:lnTo>
                    <a:pt x="237" y="0"/>
                  </a:lnTo>
                  <a:lnTo>
                    <a:pt x="272" y="0"/>
                  </a:lnTo>
                  <a:lnTo>
                    <a:pt x="259" y="36"/>
                  </a:lnTo>
                  <a:lnTo>
                    <a:pt x="247" y="73"/>
                  </a:lnTo>
                  <a:lnTo>
                    <a:pt x="232" y="110"/>
                  </a:lnTo>
                  <a:lnTo>
                    <a:pt x="220" y="147"/>
                  </a:lnTo>
                  <a:lnTo>
                    <a:pt x="198" y="147"/>
                  </a:lnTo>
                  <a:lnTo>
                    <a:pt x="179" y="149"/>
                  </a:lnTo>
                  <a:lnTo>
                    <a:pt x="156" y="149"/>
                  </a:lnTo>
                  <a:lnTo>
                    <a:pt x="137" y="149"/>
                  </a:lnTo>
                  <a:lnTo>
                    <a:pt x="117" y="149"/>
                  </a:lnTo>
                  <a:lnTo>
                    <a:pt x="98" y="149"/>
                  </a:lnTo>
                  <a:lnTo>
                    <a:pt x="76" y="152"/>
                  </a:lnTo>
                  <a:lnTo>
                    <a:pt x="56" y="152"/>
                  </a:lnTo>
                  <a:lnTo>
                    <a:pt x="53" y="137"/>
                  </a:lnTo>
                  <a:lnTo>
                    <a:pt x="49" y="122"/>
                  </a:lnTo>
                  <a:lnTo>
                    <a:pt x="46" y="107"/>
                  </a:lnTo>
                  <a:lnTo>
                    <a:pt x="44" y="93"/>
                  </a:lnTo>
                  <a:lnTo>
                    <a:pt x="31" y="68"/>
                  </a:lnTo>
                  <a:lnTo>
                    <a:pt x="22" y="46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1" name="Freeform 133"/>
            <p:cNvSpPr>
              <a:spLocks/>
            </p:cNvSpPr>
            <p:nvPr/>
          </p:nvSpPr>
          <p:spPr bwMode="auto">
            <a:xfrm>
              <a:off x="3875" y="1654"/>
              <a:ext cx="207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94" y="0"/>
                </a:cxn>
                <a:cxn ang="0">
                  <a:pos x="125" y="0"/>
                </a:cxn>
                <a:cxn ang="0">
                  <a:pos x="157" y="0"/>
                </a:cxn>
                <a:cxn ang="0">
                  <a:pos x="189" y="0"/>
                </a:cxn>
                <a:cxn ang="0">
                  <a:pos x="219" y="0"/>
                </a:cxn>
                <a:cxn ang="0">
                  <a:pos x="250" y="0"/>
                </a:cxn>
                <a:cxn ang="0">
                  <a:pos x="238" y="36"/>
                </a:cxn>
                <a:cxn ang="0">
                  <a:pos x="226" y="73"/>
                </a:cxn>
                <a:cxn ang="0">
                  <a:pos x="211" y="110"/>
                </a:cxn>
                <a:cxn ang="0">
                  <a:pos x="199" y="147"/>
                </a:cxn>
                <a:cxn ang="0">
                  <a:pos x="182" y="147"/>
                </a:cxn>
                <a:cxn ang="0">
                  <a:pos x="162" y="149"/>
                </a:cxn>
                <a:cxn ang="0">
                  <a:pos x="145" y="149"/>
                </a:cxn>
                <a:cxn ang="0">
                  <a:pos x="128" y="149"/>
                </a:cxn>
                <a:cxn ang="0">
                  <a:pos x="108" y="149"/>
                </a:cxn>
                <a:cxn ang="0">
                  <a:pos x="91" y="149"/>
                </a:cxn>
                <a:cxn ang="0">
                  <a:pos x="71" y="152"/>
                </a:cxn>
                <a:cxn ang="0">
                  <a:pos x="54" y="152"/>
                </a:cxn>
                <a:cxn ang="0">
                  <a:pos x="52" y="137"/>
                </a:cxn>
                <a:cxn ang="0">
                  <a:pos x="47" y="122"/>
                </a:cxn>
                <a:cxn ang="0">
                  <a:pos x="44" y="107"/>
                </a:cxn>
                <a:cxn ang="0">
                  <a:pos x="40" y="93"/>
                </a:cxn>
                <a:cxn ang="0">
                  <a:pos x="30" y="68"/>
                </a:cxn>
                <a:cxn ang="0">
                  <a:pos x="20" y="46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50" h="152">
                  <a:moveTo>
                    <a:pt x="0" y="0"/>
                  </a:moveTo>
                  <a:lnTo>
                    <a:pt x="32" y="0"/>
                  </a:lnTo>
                  <a:lnTo>
                    <a:pt x="64" y="0"/>
                  </a:lnTo>
                  <a:lnTo>
                    <a:pt x="94" y="0"/>
                  </a:lnTo>
                  <a:lnTo>
                    <a:pt x="125" y="0"/>
                  </a:lnTo>
                  <a:lnTo>
                    <a:pt x="157" y="0"/>
                  </a:lnTo>
                  <a:lnTo>
                    <a:pt x="189" y="0"/>
                  </a:lnTo>
                  <a:lnTo>
                    <a:pt x="219" y="0"/>
                  </a:lnTo>
                  <a:lnTo>
                    <a:pt x="250" y="0"/>
                  </a:lnTo>
                  <a:lnTo>
                    <a:pt x="238" y="36"/>
                  </a:lnTo>
                  <a:lnTo>
                    <a:pt x="226" y="73"/>
                  </a:lnTo>
                  <a:lnTo>
                    <a:pt x="211" y="110"/>
                  </a:lnTo>
                  <a:lnTo>
                    <a:pt x="199" y="147"/>
                  </a:lnTo>
                  <a:lnTo>
                    <a:pt x="182" y="147"/>
                  </a:lnTo>
                  <a:lnTo>
                    <a:pt x="162" y="149"/>
                  </a:lnTo>
                  <a:lnTo>
                    <a:pt x="145" y="149"/>
                  </a:lnTo>
                  <a:lnTo>
                    <a:pt x="128" y="149"/>
                  </a:lnTo>
                  <a:lnTo>
                    <a:pt x="108" y="149"/>
                  </a:lnTo>
                  <a:lnTo>
                    <a:pt x="91" y="149"/>
                  </a:lnTo>
                  <a:lnTo>
                    <a:pt x="71" y="152"/>
                  </a:lnTo>
                  <a:lnTo>
                    <a:pt x="54" y="152"/>
                  </a:lnTo>
                  <a:lnTo>
                    <a:pt x="52" y="137"/>
                  </a:lnTo>
                  <a:lnTo>
                    <a:pt x="47" y="122"/>
                  </a:lnTo>
                  <a:lnTo>
                    <a:pt x="44" y="107"/>
                  </a:lnTo>
                  <a:lnTo>
                    <a:pt x="40" y="93"/>
                  </a:lnTo>
                  <a:lnTo>
                    <a:pt x="30" y="68"/>
                  </a:lnTo>
                  <a:lnTo>
                    <a:pt x="20" y="46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2" name="Freeform 134"/>
            <p:cNvSpPr>
              <a:spLocks/>
            </p:cNvSpPr>
            <p:nvPr/>
          </p:nvSpPr>
          <p:spPr bwMode="auto">
            <a:xfrm>
              <a:off x="3882" y="1654"/>
              <a:ext cx="189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115" y="0"/>
                </a:cxn>
                <a:cxn ang="0">
                  <a:pos x="142" y="0"/>
                </a:cxn>
                <a:cxn ang="0">
                  <a:pos x="171" y="0"/>
                </a:cxn>
                <a:cxn ang="0">
                  <a:pos x="198" y="0"/>
                </a:cxn>
                <a:cxn ang="0">
                  <a:pos x="228" y="0"/>
                </a:cxn>
                <a:cxn ang="0">
                  <a:pos x="215" y="36"/>
                </a:cxn>
                <a:cxn ang="0">
                  <a:pos x="206" y="73"/>
                </a:cxn>
                <a:cxn ang="0">
                  <a:pos x="193" y="110"/>
                </a:cxn>
                <a:cxn ang="0">
                  <a:pos x="181" y="147"/>
                </a:cxn>
                <a:cxn ang="0">
                  <a:pos x="164" y="147"/>
                </a:cxn>
                <a:cxn ang="0">
                  <a:pos x="149" y="149"/>
                </a:cxn>
                <a:cxn ang="0">
                  <a:pos x="132" y="149"/>
                </a:cxn>
                <a:cxn ang="0">
                  <a:pos x="117" y="149"/>
                </a:cxn>
                <a:cxn ang="0">
                  <a:pos x="100" y="149"/>
                </a:cxn>
                <a:cxn ang="0">
                  <a:pos x="86" y="149"/>
                </a:cxn>
                <a:cxn ang="0">
                  <a:pos x="68" y="152"/>
                </a:cxn>
                <a:cxn ang="0">
                  <a:pos x="54" y="152"/>
                </a:cxn>
                <a:cxn ang="0">
                  <a:pos x="51" y="137"/>
                </a:cxn>
                <a:cxn ang="0">
                  <a:pos x="49" y="122"/>
                </a:cxn>
                <a:cxn ang="0">
                  <a:pos x="44" y="107"/>
                </a:cxn>
                <a:cxn ang="0">
                  <a:pos x="41" y="93"/>
                </a:cxn>
                <a:cxn ang="0">
                  <a:pos x="32" y="68"/>
                </a:cxn>
                <a:cxn ang="0">
                  <a:pos x="22" y="46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228" h="152">
                  <a:moveTo>
                    <a:pt x="0" y="0"/>
                  </a:moveTo>
                  <a:lnTo>
                    <a:pt x="29" y="0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115" y="0"/>
                  </a:lnTo>
                  <a:lnTo>
                    <a:pt x="142" y="0"/>
                  </a:lnTo>
                  <a:lnTo>
                    <a:pt x="171" y="0"/>
                  </a:lnTo>
                  <a:lnTo>
                    <a:pt x="198" y="0"/>
                  </a:lnTo>
                  <a:lnTo>
                    <a:pt x="228" y="0"/>
                  </a:lnTo>
                  <a:lnTo>
                    <a:pt x="215" y="36"/>
                  </a:lnTo>
                  <a:lnTo>
                    <a:pt x="206" y="73"/>
                  </a:lnTo>
                  <a:lnTo>
                    <a:pt x="193" y="110"/>
                  </a:lnTo>
                  <a:lnTo>
                    <a:pt x="181" y="147"/>
                  </a:lnTo>
                  <a:lnTo>
                    <a:pt x="164" y="147"/>
                  </a:lnTo>
                  <a:lnTo>
                    <a:pt x="149" y="149"/>
                  </a:lnTo>
                  <a:lnTo>
                    <a:pt x="132" y="149"/>
                  </a:lnTo>
                  <a:lnTo>
                    <a:pt x="117" y="149"/>
                  </a:lnTo>
                  <a:lnTo>
                    <a:pt x="100" y="149"/>
                  </a:lnTo>
                  <a:lnTo>
                    <a:pt x="86" y="149"/>
                  </a:lnTo>
                  <a:lnTo>
                    <a:pt x="68" y="152"/>
                  </a:lnTo>
                  <a:lnTo>
                    <a:pt x="54" y="152"/>
                  </a:lnTo>
                  <a:lnTo>
                    <a:pt x="51" y="137"/>
                  </a:lnTo>
                  <a:lnTo>
                    <a:pt x="49" y="122"/>
                  </a:lnTo>
                  <a:lnTo>
                    <a:pt x="44" y="107"/>
                  </a:lnTo>
                  <a:lnTo>
                    <a:pt x="41" y="93"/>
                  </a:lnTo>
                  <a:lnTo>
                    <a:pt x="32" y="68"/>
                  </a:lnTo>
                  <a:lnTo>
                    <a:pt x="22" y="46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3" name="Freeform 135"/>
            <p:cNvSpPr>
              <a:spLocks/>
            </p:cNvSpPr>
            <p:nvPr/>
          </p:nvSpPr>
          <p:spPr bwMode="auto">
            <a:xfrm>
              <a:off x="3890" y="1654"/>
              <a:ext cx="17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51" y="0"/>
                </a:cxn>
                <a:cxn ang="0">
                  <a:pos x="78" y="0"/>
                </a:cxn>
                <a:cxn ang="0">
                  <a:pos x="103" y="0"/>
                </a:cxn>
                <a:cxn ang="0">
                  <a:pos x="129" y="0"/>
                </a:cxn>
                <a:cxn ang="0">
                  <a:pos x="154" y="0"/>
                </a:cxn>
                <a:cxn ang="0">
                  <a:pos x="181" y="0"/>
                </a:cxn>
                <a:cxn ang="0">
                  <a:pos x="205" y="0"/>
                </a:cxn>
                <a:cxn ang="0">
                  <a:pos x="193" y="36"/>
                </a:cxn>
                <a:cxn ang="0">
                  <a:pos x="183" y="73"/>
                </a:cxn>
                <a:cxn ang="0">
                  <a:pos x="171" y="110"/>
                </a:cxn>
                <a:cxn ang="0">
                  <a:pos x="159" y="147"/>
                </a:cxn>
                <a:cxn ang="0">
                  <a:pos x="144" y="147"/>
                </a:cxn>
                <a:cxn ang="0">
                  <a:pos x="132" y="149"/>
                </a:cxn>
                <a:cxn ang="0">
                  <a:pos x="117" y="149"/>
                </a:cxn>
                <a:cxn ang="0">
                  <a:pos x="105" y="149"/>
                </a:cxn>
                <a:cxn ang="0">
                  <a:pos x="93" y="152"/>
                </a:cxn>
                <a:cxn ang="0">
                  <a:pos x="78" y="152"/>
                </a:cxn>
                <a:cxn ang="0">
                  <a:pos x="66" y="152"/>
                </a:cxn>
                <a:cxn ang="0">
                  <a:pos x="51" y="152"/>
                </a:cxn>
                <a:cxn ang="0">
                  <a:pos x="49" y="137"/>
                </a:cxn>
                <a:cxn ang="0">
                  <a:pos x="46" y="122"/>
                </a:cxn>
                <a:cxn ang="0">
                  <a:pos x="41" y="107"/>
                </a:cxn>
                <a:cxn ang="0">
                  <a:pos x="39" y="93"/>
                </a:cxn>
                <a:cxn ang="0">
                  <a:pos x="29" y="71"/>
                </a:cxn>
                <a:cxn ang="0">
                  <a:pos x="19" y="46"/>
                </a:cxn>
                <a:cxn ang="0">
                  <a:pos x="9" y="24"/>
                </a:cxn>
                <a:cxn ang="0">
                  <a:pos x="0" y="0"/>
                </a:cxn>
              </a:cxnLst>
              <a:rect l="0" t="0" r="r" b="b"/>
              <a:pathLst>
                <a:path w="205" h="152">
                  <a:moveTo>
                    <a:pt x="0" y="0"/>
                  </a:moveTo>
                  <a:lnTo>
                    <a:pt x="26" y="0"/>
                  </a:lnTo>
                  <a:lnTo>
                    <a:pt x="51" y="0"/>
                  </a:lnTo>
                  <a:lnTo>
                    <a:pt x="78" y="0"/>
                  </a:lnTo>
                  <a:lnTo>
                    <a:pt x="103" y="0"/>
                  </a:lnTo>
                  <a:lnTo>
                    <a:pt x="129" y="0"/>
                  </a:lnTo>
                  <a:lnTo>
                    <a:pt x="154" y="0"/>
                  </a:lnTo>
                  <a:lnTo>
                    <a:pt x="181" y="0"/>
                  </a:lnTo>
                  <a:lnTo>
                    <a:pt x="205" y="0"/>
                  </a:lnTo>
                  <a:lnTo>
                    <a:pt x="193" y="36"/>
                  </a:lnTo>
                  <a:lnTo>
                    <a:pt x="183" y="73"/>
                  </a:lnTo>
                  <a:lnTo>
                    <a:pt x="171" y="110"/>
                  </a:lnTo>
                  <a:lnTo>
                    <a:pt x="159" y="147"/>
                  </a:lnTo>
                  <a:lnTo>
                    <a:pt x="144" y="147"/>
                  </a:lnTo>
                  <a:lnTo>
                    <a:pt x="132" y="149"/>
                  </a:lnTo>
                  <a:lnTo>
                    <a:pt x="117" y="149"/>
                  </a:lnTo>
                  <a:lnTo>
                    <a:pt x="105" y="149"/>
                  </a:lnTo>
                  <a:lnTo>
                    <a:pt x="93" y="152"/>
                  </a:lnTo>
                  <a:lnTo>
                    <a:pt x="78" y="152"/>
                  </a:lnTo>
                  <a:lnTo>
                    <a:pt x="66" y="152"/>
                  </a:lnTo>
                  <a:lnTo>
                    <a:pt x="51" y="152"/>
                  </a:lnTo>
                  <a:lnTo>
                    <a:pt x="49" y="137"/>
                  </a:lnTo>
                  <a:lnTo>
                    <a:pt x="46" y="122"/>
                  </a:lnTo>
                  <a:lnTo>
                    <a:pt x="41" y="107"/>
                  </a:lnTo>
                  <a:lnTo>
                    <a:pt x="39" y="93"/>
                  </a:lnTo>
                  <a:lnTo>
                    <a:pt x="29" y="71"/>
                  </a:lnTo>
                  <a:lnTo>
                    <a:pt x="19" y="46"/>
                  </a:lnTo>
                  <a:lnTo>
                    <a:pt x="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4" name="Freeform 136"/>
            <p:cNvSpPr>
              <a:spLocks/>
            </p:cNvSpPr>
            <p:nvPr/>
          </p:nvSpPr>
          <p:spPr bwMode="auto">
            <a:xfrm>
              <a:off x="3896" y="1654"/>
              <a:ext cx="154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46" y="0"/>
                </a:cxn>
                <a:cxn ang="0">
                  <a:pos x="69" y="0"/>
                </a:cxn>
                <a:cxn ang="0">
                  <a:pos x="93" y="0"/>
                </a:cxn>
                <a:cxn ang="0">
                  <a:pos x="115" y="0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6" y="0"/>
                </a:cxn>
                <a:cxn ang="0">
                  <a:pos x="174" y="36"/>
                </a:cxn>
                <a:cxn ang="0">
                  <a:pos x="162" y="73"/>
                </a:cxn>
                <a:cxn ang="0">
                  <a:pos x="152" y="110"/>
                </a:cxn>
                <a:cxn ang="0">
                  <a:pos x="140" y="147"/>
                </a:cxn>
                <a:cxn ang="0">
                  <a:pos x="130" y="147"/>
                </a:cxn>
                <a:cxn ang="0">
                  <a:pos x="118" y="149"/>
                </a:cxn>
                <a:cxn ang="0">
                  <a:pos x="108" y="149"/>
                </a:cxn>
                <a:cxn ang="0">
                  <a:pos x="96" y="149"/>
                </a:cxn>
                <a:cxn ang="0">
                  <a:pos x="86" y="152"/>
                </a:cxn>
                <a:cxn ang="0">
                  <a:pos x="73" y="152"/>
                </a:cxn>
                <a:cxn ang="0">
                  <a:pos x="64" y="152"/>
                </a:cxn>
                <a:cxn ang="0">
                  <a:pos x="51" y="152"/>
                </a:cxn>
                <a:cxn ang="0">
                  <a:pos x="49" y="137"/>
                </a:cxn>
                <a:cxn ang="0">
                  <a:pos x="46" y="122"/>
                </a:cxn>
                <a:cxn ang="0">
                  <a:pos x="42" y="107"/>
                </a:cxn>
                <a:cxn ang="0">
                  <a:pos x="39" y="93"/>
                </a:cxn>
                <a:cxn ang="0">
                  <a:pos x="29" y="71"/>
                </a:cxn>
                <a:cxn ang="0">
                  <a:pos x="19" y="46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186" h="152">
                  <a:moveTo>
                    <a:pt x="0" y="0"/>
                  </a:moveTo>
                  <a:lnTo>
                    <a:pt x="22" y="0"/>
                  </a:lnTo>
                  <a:lnTo>
                    <a:pt x="46" y="0"/>
                  </a:lnTo>
                  <a:lnTo>
                    <a:pt x="69" y="0"/>
                  </a:lnTo>
                  <a:lnTo>
                    <a:pt x="93" y="0"/>
                  </a:lnTo>
                  <a:lnTo>
                    <a:pt x="115" y="0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6" y="0"/>
                  </a:lnTo>
                  <a:lnTo>
                    <a:pt x="174" y="36"/>
                  </a:lnTo>
                  <a:lnTo>
                    <a:pt x="162" y="73"/>
                  </a:lnTo>
                  <a:lnTo>
                    <a:pt x="152" y="110"/>
                  </a:lnTo>
                  <a:lnTo>
                    <a:pt x="140" y="147"/>
                  </a:lnTo>
                  <a:lnTo>
                    <a:pt x="130" y="147"/>
                  </a:lnTo>
                  <a:lnTo>
                    <a:pt x="118" y="149"/>
                  </a:lnTo>
                  <a:lnTo>
                    <a:pt x="108" y="149"/>
                  </a:lnTo>
                  <a:lnTo>
                    <a:pt x="96" y="149"/>
                  </a:lnTo>
                  <a:lnTo>
                    <a:pt x="86" y="152"/>
                  </a:lnTo>
                  <a:lnTo>
                    <a:pt x="73" y="152"/>
                  </a:lnTo>
                  <a:lnTo>
                    <a:pt x="64" y="152"/>
                  </a:lnTo>
                  <a:lnTo>
                    <a:pt x="51" y="152"/>
                  </a:lnTo>
                  <a:lnTo>
                    <a:pt x="49" y="137"/>
                  </a:lnTo>
                  <a:lnTo>
                    <a:pt x="46" y="122"/>
                  </a:lnTo>
                  <a:lnTo>
                    <a:pt x="42" y="107"/>
                  </a:lnTo>
                  <a:lnTo>
                    <a:pt x="39" y="93"/>
                  </a:lnTo>
                  <a:lnTo>
                    <a:pt x="29" y="71"/>
                  </a:lnTo>
                  <a:lnTo>
                    <a:pt x="19" y="46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5" name="Freeform 137"/>
            <p:cNvSpPr>
              <a:spLocks/>
            </p:cNvSpPr>
            <p:nvPr/>
          </p:nvSpPr>
          <p:spPr bwMode="auto">
            <a:xfrm>
              <a:off x="3904" y="1655"/>
              <a:ext cx="134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17" y="145"/>
                </a:cxn>
                <a:cxn ang="0">
                  <a:pos x="49" y="150"/>
                </a:cxn>
                <a:cxn ang="0">
                  <a:pos x="39" y="93"/>
                </a:cxn>
                <a:cxn ang="0">
                  <a:pos x="0" y="0"/>
                </a:cxn>
              </a:cxnLst>
              <a:rect l="0" t="0" r="r" b="b"/>
              <a:pathLst>
                <a:path w="162" h="150">
                  <a:moveTo>
                    <a:pt x="0" y="0"/>
                  </a:moveTo>
                  <a:lnTo>
                    <a:pt x="162" y="0"/>
                  </a:lnTo>
                  <a:lnTo>
                    <a:pt x="117" y="145"/>
                  </a:lnTo>
                  <a:lnTo>
                    <a:pt x="49" y="150"/>
                  </a:lnTo>
                  <a:lnTo>
                    <a:pt x="39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6" name="Freeform 138"/>
            <p:cNvSpPr>
              <a:spLocks/>
            </p:cNvSpPr>
            <p:nvPr/>
          </p:nvSpPr>
          <p:spPr bwMode="auto">
            <a:xfrm>
              <a:off x="3020" y="1735"/>
              <a:ext cx="837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7" y="12"/>
                </a:cxn>
                <a:cxn ang="0">
                  <a:pos x="1003" y="71"/>
                </a:cxn>
                <a:cxn ang="0">
                  <a:pos x="1008" y="98"/>
                </a:cxn>
                <a:cxn ang="0">
                  <a:pos x="1010" y="255"/>
                </a:cxn>
                <a:cxn ang="0">
                  <a:pos x="0" y="255"/>
                </a:cxn>
                <a:cxn ang="0">
                  <a:pos x="0" y="0"/>
                </a:cxn>
              </a:cxnLst>
              <a:rect l="0" t="0" r="r" b="b"/>
              <a:pathLst>
                <a:path w="1010" h="255">
                  <a:moveTo>
                    <a:pt x="0" y="0"/>
                  </a:moveTo>
                  <a:lnTo>
                    <a:pt x="387" y="12"/>
                  </a:lnTo>
                  <a:lnTo>
                    <a:pt x="1003" y="71"/>
                  </a:lnTo>
                  <a:lnTo>
                    <a:pt x="1008" y="98"/>
                  </a:lnTo>
                  <a:lnTo>
                    <a:pt x="1010" y="255"/>
                  </a:lnTo>
                  <a:lnTo>
                    <a:pt x="0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7" name="Freeform 139"/>
            <p:cNvSpPr>
              <a:spLocks/>
            </p:cNvSpPr>
            <p:nvPr/>
          </p:nvSpPr>
          <p:spPr bwMode="auto">
            <a:xfrm>
              <a:off x="3020" y="1735"/>
              <a:ext cx="797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2"/>
                </a:cxn>
                <a:cxn ang="0">
                  <a:pos x="96" y="2"/>
                </a:cxn>
                <a:cxn ang="0">
                  <a:pos x="142" y="5"/>
                </a:cxn>
                <a:cxn ang="0">
                  <a:pos x="191" y="5"/>
                </a:cxn>
                <a:cxn ang="0">
                  <a:pos x="238" y="7"/>
                </a:cxn>
                <a:cxn ang="0">
                  <a:pos x="285" y="10"/>
                </a:cxn>
                <a:cxn ang="0">
                  <a:pos x="334" y="10"/>
                </a:cxn>
                <a:cxn ang="0">
                  <a:pos x="380" y="12"/>
                </a:cxn>
                <a:cxn ang="0">
                  <a:pos x="414" y="15"/>
                </a:cxn>
                <a:cxn ang="0">
                  <a:pos x="451" y="20"/>
                </a:cxn>
                <a:cxn ang="0">
                  <a:pos x="486" y="22"/>
                </a:cxn>
                <a:cxn ang="0">
                  <a:pos x="522" y="27"/>
                </a:cxn>
                <a:cxn ang="0">
                  <a:pos x="557" y="29"/>
                </a:cxn>
                <a:cxn ang="0">
                  <a:pos x="593" y="32"/>
                </a:cxn>
                <a:cxn ang="0">
                  <a:pos x="630" y="37"/>
                </a:cxn>
                <a:cxn ang="0">
                  <a:pos x="665" y="39"/>
                </a:cxn>
                <a:cxn ang="0">
                  <a:pos x="701" y="42"/>
                </a:cxn>
                <a:cxn ang="0">
                  <a:pos x="736" y="47"/>
                </a:cxn>
                <a:cxn ang="0">
                  <a:pos x="772" y="49"/>
                </a:cxn>
                <a:cxn ang="0">
                  <a:pos x="809" y="54"/>
                </a:cxn>
                <a:cxn ang="0">
                  <a:pos x="844" y="56"/>
                </a:cxn>
                <a:cxn ang="0">
                  <a:pos x="880" y="61"/>
                </a:cxn>
                <a:cxn ang="0">
                  <a:pos x="915" y="64"/>
                </a:cxn>
                <a:cxn ang="0">
                  <a:pos x="951" y="69"/>
                </a:cxn>
                <a:cxn ang="0">
                  <a:pos x="954" y="76"/>
                </a:cxn>
                <a:cxn ang="0">
                  <a:pos x="956" y="81"/>
                </a:cxn>
                <a:cxn ang="0">
                  <a:pos x="959" y="88"/>
                </a:cxn>
                <a:cxn ang="0">
                  <a:pos x="961" y="96"/>
                </a:cxn>
                <a:cxn ang="0">
                  <a:pos x="959" y="132"/>
                </a:cxn>
                <a:cxn ang="0">
                  <a:pos x="959" y="174"/>
                </a:cxn>
                <a:cxn ang="0">
                  <a:pos x="959" y="213"/>
                </a:cxn>
                <a:cxn ang="0">
                  <a:pos x="956" y="255"/>
                </a:cxn>
                <a:cxn ang="0">
                  <a:pos x="898" y="255"/>
                </a:cxn>
                <a:cxn ang="0">
                  <a:pos x="836" y="255"/>
                </a:cxn>
                <a:cxn ang="0">
                  <a:pos x="777" y="255"/>
                </a:cxn>
                <a:cxn ang="0">
                  <a:pos x="719" y="255"/>
                </a:cxn>
                <a:cxn ang="0">
                  <a:pos x="657" y="255"/>
                </a:cxn>
                <a:cxn ang="0">
                  <a:pos x="598" y="255"/>
                </a:cxn>
                <a:cxn ang="0">
                  <a:pos x="537" y="255"/>
                </a:cxn>
                <a:cxn ang="0">
                  <a:pos x="478" y="255"/>
                </a:cxn>
                <a:cxn ang="0">
                  <a:pos x="419" y="255"/>
                </a:cxn>
                <a:cxn ang="0">
                  <a:pos x="358" y="255"/>
                </a:cxn>
                <a:cxn ang="0">
                  <a:pos x="299" y="255"/>
                </a:cxn>
                <a:cxn ang="0">
                  <a:pos x="240" y="255"/>
                </a:cxn>
                <a:cxn ang="0">
                  <a:pos x="179" y="255"/>
                </a:cxn>
                <a:cxn ang="0">
                  <a:pos x="120" y="255"/>
                </a:cxn>
                <a:cxn ang="0">
                  <a:pos x="59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961" h="255">
                  <a:moveTo>
                    <a:pt x="0" y="0"/>
                  </a:moveTo>
                  <a:lnTo>
                    <a:pt x="47" y="2"/>
                  </a:lnTo>
                  <a:lnTo>
                    <a:pt x="96" y="2"/>
                  </a:lnTo>
                  <a:lnTo>
                    <a:pt x="142" y="5"/>
                  </a:lnTo>
                  <a:lnTo>
                    <a:pt x="191" y="5"/>
                  </a:lnTo>
                  <a:lnTo>
                    <a:pt x="238" y="7"/>
                  </a:lnTo>
                  <a:lnTo>
                    <a:pt x="285" y="10"/>
                  </a:lnTo>
                  <a:lnTo>
                    <a:pt x="334" y="10"/>
                  </a:lnTo>
                  <a:lnTo>
                    <a:pt x="380" y="12"/>
                  </a:lnTo>
                  <a:lnTo>
                    <a:pt x="414" y="15"/>
                  </a:lnTo>
                  <a:lnTo>
                    <a:pt x="451" y="20"/>
                  </a:lnTo>
                  <a:lnTo>
                    <a:pt x="486" y="22"/>
                  </a:lnTo>
                  <a:lnTo>
                    <a:pt x="522" y="27"/>
                  </a:lnTo>
                  <a:lnTo>
                    <a:pt x="557" y="29"/>
                  </a:lnTo>
                  <a:lnTo>
                    <a:pt x="593" y="32"/>
                  </a:lnTo>
                  <a:lnTo>
                    <a:pt x="630" y="37"/>
                  </a:lnTo>
                  <a:lnTo>
                    <a:pt x="665" y="39"/>
                  </a:lnTo>
                  <a:lnTo>
                    <a:pt x="701" y="42"/>
                  </a:lnTo>
                  <a:lnTo>
                    <a:pt x="736" y="47"/>
                  </a:lnTo>
                  <a:lnTo>
                    <a:pt x="772" y="49"/>
                  </a:lnTo>
                  <a:lnTo>
                    <a:pt x="809" y="54"/>
                  </a:lnTo>
                  <a:lnTo>
                    <a:pt x="844" y="56"/>
                  </a:lnTo>
                  <a:lnTo>
                    <a:pt x="880" y="61"/>
                  </a:lnTo>
                  <a:lnTo>
                    <a:pt x="915" y="64"/>
                  </a:lnTo>
                  <a:lnTo>
                    <a:pt x="951" y="69"/>
                  </a:lnTo>
                  <a:lnTo>
                    <a:pt x="954" y="76"/>
                  </a:lnTo>
                  <a:lnTo>
                    <a:pt x="956" y="81"/>
                  </a:lnTo>
                  <a:lnTo>
                    <a:pt x="959" y="88"/>
                  </a:lnTo>
                  <a:lnTo>
                    <a:pt x="961" y="96"/>
                  </a:lnTo>
                  <a:lnTo>
                    <a:pt x="959" y="132"/>
                  </a:lnTo>
                  <a:lnTo>
                    <a:pt x="959" y="174"/>
                  </a:lnTo>
                  <a:lnTo>
                    <a:pt x="959" y="213"/>
                  </a:lnTo>
                  <a:lnTo>
                    <a:pt x="956" y="255"/>
                  </a:lnTo>
                  <a:lnTo>
                    <a:pt x="898" y="255"/>
                  </a:lnTo>
                  <a:lnTo>
                    <a:pt x="836" y="255"/>
                  </a:lnTo>
                  <a:lnTo>
                    <a:pt x="777" y="255"/>
                  </a:lnTo>
                  <a:lnTo>
                    <a:pt x="719" y="255"/>
                  </a:lnTo>
                  <a:lnTo>
                    <a:pt x="657" y="255"/>
                  </a:lnTo>
                  <a:lnTo>
                    <a:pt x="598" y="255"/>
                  </a:lnTo>
                  <a:lnTo>
                    <a:pt x="537" y="255"/>
                  </a:lnTo>
                  <a:lnTo>
                    <a:pt x="478" y="255"/>
                  </a:lnTo>
                  <a:lnTo>
                    <a:pt x="419" y="255"/>
                  </a:lnTo>
                  <a:lnTo>
                    <a:pt x="358" y="255"/>
                  </a:lnTo>
                  <a:lnTo>
                    <a:pt x="299" y="255"/>
                  </a:lnTo>
                  <a:lnTo>
                    <a:pt x="240" y="255"/>
                  </a:lnTo>
                  <a:lnTo>
                    <a:pt x="179" y="255"/>
                  </a:lnTo>
                  <a:lnTo>
                    <a:pt x="120" y="255"/>
                  </a:lnTo>
                  <a:lnTo>
                    <a:pt x="59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8" name="Freeform 140"/>
            <p:cNvSpPr>
              <a:spLocks/>
            </p:cNvSpPr>
            <p:nvPr/>
          </p:nvSpPr>
          <p:spPr bwMode="auto">
            <a:xfrm>
              <a:off x="3020" y="1735"/>
              <a:ext cx="760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2"/>
                </a:cxn>
                <a:cxn ang="0">
                  <a:pos x="93" y="2"/>
                </a:cxn>
                <a:cxn ang="0">
                  <a:pos x="140" y="5"/>
                </a:cxn>
                <a:cxn ang="0">
                  <a:pos x="186" y="5"/>
                </a:cxn>
                <a:cxn ang="0">
                  <a:pos x="231" y="7"/>
                </a:cxn>
                <a:cxn ang="0">
                  <a:pos x="277" y="10"/>
                </a:cxn>
                <a:cxn ang="0">
                  <a:pos x="324" y="10"/>
                </a:cxn>
                <a:cxn ang="0">
                  <a:pos x="370" y="12"/>
                </a:cxn>
                <a:cxn ang="0">
                  <a:pos x="405" y="15"/>
                </a:cxn>
                <a:cxn ang="0">
                  <a:pos x="437" y="20"/>
                </a:cxn>
                <a:cxn ang="0">
                  <a:pos x="471" y="22"/>
                </a:cxn>
                <a:cxn ang="0">
                  <a:pos x="503" y="25"/>
                </a:cxn>
                <a:cxn ang="0">
                  <a:pos x="537" y="29"/>
                </a:cxn>
                <a:cxn ang="0">
                  <a:pos x="569" y="32"/>
                </a:cxn>
                <a:cxn ang="0">
                  <a:pos x="603" y="34"/>
                </a:cxn>
                <a:cxn ang="0">
                  <a:pos x="635" y="39"/>
                </a:cxn>
                <a:cxn ang="0">
                  <a:pos x="669" y="42"/>
                </a:cxn>
                <a:cxn ang="0">
                  <a:pos x="701" y="44"/>
                </a:cxn>
                <a:cxn ang="0">
                  <a:pos x="736" y="49"/>
                </a:cxn>
                <a:cxn ang="0">
                  <a:pos x="768" y="51"/>
                </a:cxn>
                <a:cxn ang="0">
                  <a:pos x="802" y="56"/>
                </a:cxn>
                <a:cxn ang="0">
                  <a:pos x="834" y="59"/>
                </a:cxn>
                <a:cxn ang="0">
                  <a:pos x="868" y="64"/>
                </a:cxn>
                <a:cxn ang="0">
                  <a:pos x="900" y="66"/>
                </a:cxn>
                <a:cxn ang="0">
                  <a:pos x="905" y="71"/>
                </a:cxn>
                <a:cxn ang="0">
                  <a:pos x="907" y="78"/>
                </a:cxn>
                <a:cxn ang="0">
                  <a:pos x="912" y="86"/>
                </a:cxn>
                <a:cxn ang="0">
                  <a:pos x="917" y="93"/>
                </a:cxn>
                <a:cxn ang="0">
                  <a:pos x="912" y="132"/>
                </a:cxn>
                <a:cxn ang="0">
                  <a:pos x="910" y="172"/>
                </a:cxn>
                <a:cxn ang="0">
                  <a:pos x="907" y="211"/>
                </a:cxn>
                <a:cxn ang="0">
                  <a:pos x="905" y="248"/>
                </a:cxn>
                <a:cxn ang="0">
                  <a:pos x="848" y="248"/>
                </a:cxn>
                <a:cxn ang="0">
                  <a:pos x="792" y="248"/>
                </a:cxn>
                <a:cxn ang="0">
                  <a:pos x="736" y="250"/>
                </a:cxn>
                <a:cxn ang="0">
                  <a:pos x="679" y="250"/>
                </a:cxn>
                <a:cxn ang="0">
                  <a:pos x="623" y="250"/>
                </a:cxn>
                <a:cxn ang="0">
                  <a:pos x="566" y="250"/>
                </a:cxn>
                <a:cxn ang="0">
                  <a:pos x="510" y="252"/>
                </a:cxn>
                <a:cxn ang="0">
                  <a:pos x="454" y="252"/>
                </a:cxn>
                <a:cxn ang="0">
                  <a:pos x="397" y="252"/>
                </a:cxn>
                <a:cxn ang="0">
                  <a:pos x="341" y="252"/>
                </a:cxn>
                <a:cxn ang="0">
                  <a:pos x="285" y="255"/>
                </a:cxn>
                <a:cxn ang="0">
                  <a:pos x="228" y="255"/>
                </a:cxn>
                <a:cxn ang="0">
                  <a:pos x="172" y="255"/>
                </a:cxn>
                <a:cxn ang="0">
                  <a:pos x="113" y="255"/>
                </a:cxn>
                <a:cxn ang="0">
                  <a:pos x="56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917" h="255">
                  <a:moveTo>
                    <a:pt x="0" y="0"/>
                  </a:moveTo>
                  <a:lnTo>
                    <a:pt x="47" y="2"/>
                  </a:lnTo>
                  <a:lnTo>
                    <a:pt x="93" y="2"/>
                  </a:lnTo>
                  <a:lnTo>
                    <a:pt x="140" y="5"/>
                  </a:lnTo>
                  <a:lnTo>
                    <a:pt x="186" y="5"/>
                  </a:lnTo>
                  <a:lnTo>
                    <a:pt x="231" y="7"/>
                  </a:lnTo>
                  <a:lnTo>
                    <a:pt x="277" y="10"/>
                  </a:lnTo>
                  <a:lnTo>
                    <a:pt x="324" y="10"/>
                  </a:lnTo>
                  <a:lnTo>
                    <a:pt x="370" y="12"/>
                  </a:lnTo>
                  <a:lnTo>
                    <a:pt x="405" y="15"/>
                  </a:lnTo>
                  <a:lnTo>
                    <a:pt x="437" y="20"/>
                  </a:lnTo>
                  <a:lnTo>
                    <a:pt x="471" y="22"/>
                  </a:lnTo>
                  <a:lnTo>
                    <a:pt x="503" y="25"/>
                  </a:lnTo>
                  <a:lnTo>
                    <a:pt x="537" y="29"/>
                  </a:lnTo>
                  <a:lnTo>
                    <a:pt x="569" y="32"/>
                  </a:lnTo>
                  <a:lnTo>
                    <a:pt x="603" y="34"/>
                  </a:lnTo>
                  <a:lnTo>
                    <a:pt x="635" y="39"/>
                  </a:lnTo>
                  <a:lnTo>
                    <a:pt x="669" y="42"/>
                  </a:lnTo>
                  <a:lnTo>
                    <a:pt x="701" y="44"/>
                  </a:lnTo>
                  <a:lnTo>
                    <a:pt x="736" y="49"/>
                  </a:lnTo>
                  <a:lnTo>
                    <a:pt x="768" y="51"/>
                  </a:lnTo>
                  <a:lnTo>
                    <a:pt x="802" y="56"/>
                  </a:lnTo>
                  <a:lnTo>
                    <a:pt x="834" y="59"/>
                  </a:lnTo>
                  <a:lnTo>
                    <a:pt x="868" y="64"/>
                  </a:lnTo>
                  <a:lnTo>
                    <a:pt x="900" y="66"/>
                  </a:lnTo>
                  <a:lnTo>
                    <a:pt x="905" y="71"/>
                  </a:lnTo>
                  <a:lnTo>
                    <a:pt x="907" y="78"/>
                  </a:lnTo>
                  <a:lnTo>
                    <a:pt x="912" y="86"/>
                  </a:lnTo>
                  <a:lnTo>
                    <a:pt x="917" y="93"/>
                  </a:lnTo>
                  <a:lnTo>
                    <a:pt x="912" y="132"/>
                  </a:lnTo>
                  <a:lnTo>
                    <a:pt x="910" y="172"/>
                  </a:lnTo>
                  <a:lnTo>
                    <a:pt x="907" y="211"/>
                  </a:lnTo>
                  <a:lnTo>
                    <a:pt x="905" y="248"/>
                  </a:lnTo>
                  <a:lnTo>
                    <a:pt x="848" y="248"/>
                  </a:lnTo>
                  <a:lnTo>
                    <a:pt x="792" y="248"/>
                  </a:lnTo>
                  <a:lnTo>
                    <a:pt x="736" y="250"/>
                  </a:lnTo>
                  <a:lnTo>
                    <a:pt x="679" y="250"/>
                  </a:lnTo>
                  <a:lnTo>
                    <a:pt x="623" y="250"/>
                  </a:lnTo>
                  <a:lnTo>
                    <a:pt x="566" y="250"/>
                  </a:lnTo>
                  <a:lnTo>
                    <a:pt x="510" y="252"/>
                  </a:lnTo>
                  <a:lnTo>
                    <a:pt x="454" y="252"/>
                  </a:lnTo>
                  <a:lnTo>
                    <a:pt x="397" y="252"/>
                  </a:lnTo>
                  <a:lnTo>
                    <a:pt x="341" y="252"/>
                  </a:lnTo>
                  <a:lnTo>
                    <a:pt x="285" y="255"/>
                  </a:lnTo>
                  <a:lnTo>
                    <a:pt x="228" y="255"/>
                  </a:lnTo>
                  <a:lnTo>
                    <a:pt x="172" y="255"/>
                  </a:lnTo>
                  <a:lnTo>
                    <a:pt x="113" y="255"/>
                  </a:lnTo>
                  <a:lnTo>
                    <a:pt x="56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9" name="Freeform 141"/>
            <p:cNvSpPr>
              <a:spLocks/>
            </p:cNvSpPr>
            <p:nvPr/>
          </p:nvSpPr>
          <p:spPr bwMode="auto">
            <a:xfrm>
              <a:off x="3020" y="1735"/>
              <a:ext cx="71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91" y="2"/>
                </a:cxn>
                <a:cxn ang="0">
                  <a:pos x="135" y="5"/>
                </a:cxn>
                <a:cxn ang="0">
                  <a:pos x="182" y="5"/>
                </a:cxn>
                <a:cxn ang="0">
                  <a:pos x="226" y="7"/>
                </a:cxn>
                <a:cxn ang="0">
                  <a:pos x="270" y="10"/>
                </a:cxn>
                <a:cxn ang="0">
                  <a:pos x="316" y="10"/>
                </a:cxn>
                <a:cxn ang="0">
                  <a:pos x="361" y="12"/>
                </a:cxn>
                <a:cxn ang="0">
                  <a:pos x="390" y="15"/>
                </a:cxn>
                <a:cxn ang="0">
                  <a:pos x="422" y="20"/>
                </a:cxn>
                <a:cxn ang="0">
                  <a:pos x="451" y="22"/>
                </a:cxn>
                <a:cxn ang="0">
                  <a:pos x="483" y="25"/>
                </a:cxn>
                <a:cxn ang="0">
                  <a:pos x="513" y="29"/>
                </a:cxn>
                <a:cxn ang="0">
                  <a:pos x="544" y="32"/>
                </a:cxn>
                <a:cxn ang="0">
                  <a:pos x="574" y="34"/>
                </a:cxn>
                <a:cxn ang="0">
                  <a:pos x="606" y="37"/>
                </a:cxn>
                <a:cxn ang="0">
                  <a:pos x="635" y="42"/>
                </a:cxn>
                <a:cxn ang="0">
                  <a:pos x="665" y="44"/>
                </a:cxn>
                <a:cxn ang="0">
                  <a:pos x="696" y="47"/>
                </a:cxn>
                <a:cxn ang="0">
                  <a:pos x="726" y="51"/>
                </a:cxn>
                <a:cxn ang="0">
                  <a:pos x="758" y="54"/>
                </a:cxn>
                <a:cxn ang="0">
                  <a:pos x="787" y="56"/>
                </a:cxn>
                <a:cxn ang="0">
                  <a:pos x="819" y="61"/>
                </a:cxn>
                <a:cxn ang="0">
                  <a:pos x="848" y="64"/>
                </a:cxn>
                <a:cxn ang="0">
                  <a:pos x="853" y="69"/>
                </a:cxn>
                <a:cxn ang="0">
                  <a:pos x="858" y="76"/>
                </a:cxn>
                <a:cxn ang="0">
                  <a:pos x="861" y="83"/>
                </a:cxn>
                <a:cxn ang="0">
                  <a:pos x="866" y="88"/>
                </a:cxn>
                <a:cxn ang="0">
                  <a:pos x="863" y="127"/>
                </a:cxn>
                <a:cxn ang="0">
                  <a:pos x="858" y="169"/>
                </a:cxn>
                <a:cxn ang="0">
                  <a:pos x="856" y="208"/>
                </a:cxn>
                <a:cxn ang="0">
                  <a:pos x="851" y="248"/>
                </a:cxn>
                <a:cxn ang="0">
                  <a:pos x="797" y="248"/>
                </a:cxn>
                <a:cxn ang="0">
                  <a:pos x="745" y="248"/>
                </a:cxn>
                <a:cxn ang="0">
                  <a:pos x="692" y="248"/>
                </a:cxn>
                <a:cxn ang="0">
                  <a:pos x="638" y="248"/>
                </a:cxn>
                <a:cxn ang="0">
                  <a:pos x="584" y="250"/>
                </a:cxn>
                <a:cxn ang="0">
                  <a:pos x="532" y="250"/>
                </a:cxn>
                <a:cxn ang="0">
                  <a:pos x="478" y="250"/>
                </a:cxn>
                <a:cxn ang="0">
                  <a:pos x="427" y="250"/>
                </a:cxn>
                <a:cxn ang="0">
                  <a:pos x="373" y="252"/>
                </a:cxn>
                <a:cxn ang="0">
                  <a:pos x="319" y="252"/>
                </a:cxn>
                <a:cxn ang="0">
                  <a:pos x="267" y="252"/>
                </a:cxn>
                <a:cxn ang="0">
                  <a:pos x="213" y="255"/>
                </a:cxn>
                <a:cxn ang="0">
                  <a:pos x="159" y="255"/>
                </a:cxn>
                <a:cxn ang="0">
                  <a:pos x="106" y="255"/>
                </a:cxn>
                <a:cxn ang="0">
                  <a:pos x="54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866" h="255">
                  <a:moveTo>
                    <a:pt x="0" y="0"/>
                  </a:moveTo>
                  <a:lnTo>
                    <a:pt x="44" y="2"/>
                  </a:lnTo>
                  <a:lnTo>
                    <a:pt x="91" y="2"/>
                  </a:lnTo>
                  <a:lnTo>
                    <a:pt x="135" y="5"/>
                  </a:lnTo>
                  <a:lnTo>
                    <a:pt x="182" y="5"/>
                  </a:lnTo>
                  <a:lnTo>
                    <a:pt x="226" y="7"/>
                  </a:lnTo>
                  <a:lnTo>
                    <a:pt x="270" y="10"/>
                  </a:lnTo>
                  <a:lnTo>
                    <a:pt x="316" y="10"/>
                  </a:lnTo>
                  <a:lnTo>
                    <a:pt x="361" y="12"/>
                  </a:lnTo>
                  <a:lnTo>
                    <a:pt x="390" y="15"/>
                  </a:lnTo>
                  <a:lnTo>
                    <a:pt x="422" y="20"/>
                  </a:lnTo>
                  <a:lnTo>
                    <a:pt x="451" y="22"/>
                  </a:lnTo>
                  <a:lnTo>
                    <a:pt x="483" y="25"/>
                  </a:lnTo>
                  <a:lnTo>
                    <a:pt x="513" y="29"/>
                  </a:lnTo>
                  <a:lnTo>
                    <a:pt x="544" y="32"/>
                  </a:lnTo>
                  <a:lnTo>
                    <a:pt x="574" y="34"/>
                  </a:lnTo>
                  <a:lnTo>
                    <a:pt x="606" y="37"/>
                  </a:lnTo>
                  <a:lnTo>
                    <a:pt x="635" y="42"/>
                  </a:lnTo>
                  <a:lnTo>
                    <a:pt x="665" y="44"/>
                  </a:lnTo>
                  <a:lnTo>
                    <a:pt x="696" y="47"/>
                  </a:lnTo>
                  <a:lnTo>
                    <a:pt x="726" y="51"/>
                  </a:lnTo>
                  <a:lnTo>
                    <a:pt x="758" y="54"/>
                  </a:lnTo>
                  <a:lnTo>
                    <a:pt x="787" y="56"/>
                  </a:lnTo>
                  <a:lnTo>
                    <a:pt x="819" y="61"/>
                  </a:lnTo>
                  <a:lnTo>
                    <a:pt x="848" y="64"/>
                  </a:lnTo>
                  <a:lnTo>
                    <a:pt x="853" y="69"/>
                  </a:lnTo>
                  <a:lnTo>
                    <a:pt x="858" y="76"/>
                  </a:lnTo>
                  <a:lnTo>
                    <a:pt x="861" y="83"/>
                  </a:lnTo>
                  <a:lnTo>
                    <a:pt x="866" y="88"/>
                  </a:lnTo>
                  <a:lnTo>
                    <a:pt x="863" y="127"/>
                  </a:lnTo>
                  <a:lnTo>
                    <a:pt x="858" y="169"/>
                  </a:lnTo>
                  <a:lnTo>
                    <a:pt x="856" y="208"/>
                  </a:lnTo>
                  <a:lnTo>
                    <a:pt x="851" y="248"/>
                  </a:lnTo>
                  <a:lnTo>
                    <a:pt x="797" y="248"/>
                  </a:lnTo>
                  <a:lnTo>
                    <a:pt x="745" y="248"/>
                  </a:lnTo>
                  <a:lnTo>
                    <a:pt x="692" y="248"/>
                  </a:lnTo>
                  <a:lnTo>
                    <a:pt x="638" y="248"/>
                  </a:lnTo>
                  <a:lnTo>
                    <a:pt x="584" y="250"/>
                  </a:lnTo>
                  <a:lnTo>
                    <a:pt x="532" y="250"/>
                  </a:lnTo>
                  <a:lnTo>
                    <a:pt x="478" y="250"/>
                  </a:lnTo>
                  <a:lnTo>
                    <a:pt x="427" y="250"/>
                  </a:lnTo>
                  <a:lnTo>
                    <a:pt x="373" y="252"/>
                  </a:lnTo>
                  <a:lnTo>
                    <a:pt x="319" y="252"/>
                  </a:lnTo>
                  <a:lnTo>
                    <a:pt x="267" y="252"/>
                  </a:lnTo>
                  <a:lnTo>
                    <a:pt x="213" y="255"/>
                  </a:lnTo>
                  <a:lnTo>
                    <a:pt x="159" y="255"/>
                  </a:lnTo>
                  <a:lnTo>
                    <a:pt x="106" y="255"/>
                  </a:lnTo>
                  <a:lnTo>
                    <a:pt x="54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0" name="Freeform 142"/>
            <p:cNvSpPr>
              <a:spLocks/>
            </p:cNvSpPr>
            <p:nvPr/>
          </p:nvSpPr>
          <p:spPr bwMode="auto">
            <a:xfrm>
              <a:off x="3020" y="1735"/>
              <a:ext cx="679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88" y="2"/>
                </a:cxn>
                <a:cxn ang="0">
                  <a:pos x="132" y="5"/>
                </a:cxn>
                <a:cxn ang="0">
                  <a:pos x="177" y="5"/>
                </a:cxn>
                <a:cxn ang="0">
                  <a:pos x="221" y="7"/>
                </a:cxn>
                <a:cxn ang="0">
                  <a:pos x="265" y="10"/>
                </a:cxn>
                <a:cxn ang="0">
                  <a:pos x="309" y="10"/>
                </a:cxn>
                <a:cxn ang="0">
                  <a:pos x="353" y="12"/>
                </a:cxn>
                <a:cxn ang="0">
                  <a:pos x="380" y="15"/>
                </a:cxn>
                <a:cxn ang="0">
                  <a:pos x="410" y="17"/>
                </a:cxn>
                <a:cxn ang="0">
                  <a:pos x="437" y="20"/>
                </a:cxn>
                <a:cxn ang="0">
                  <a:pos x="464" y="25"/>
                </a:cxn>
                <a:cxn ang="0">
                  <a:pos x="490" y="27"/>
                </a:cxn>
                <a:cxn ang="0">
                  <a:pos x="520" y="29"/>
                </a:cxn>
                <a:cxn ang="0">
                  <a:pos x="547" y="32"/>
                </a:cxn>
                <a:cxn ang="0">
                  <a:pos x="574" y="34"/>
                </a:cxn>
                <a:cxn ang="0">
                  <a:pos x="601" y="39"/>
                </a:cxn>
                <a:cxn ang="0">
                  <a:pos x="630" y="42"/>
                </a:cxn>
                <a:cxn ang="0">
                  <a:pos x="657" y="44"/>
                </a:cxn>
                <a:cxn ang="0">
                  <a:pos x="684" y="47"/>
                </a:cxn>
                <a:cxn ang="0">
                  <a:pos x="714" y="51"/>
                </a:cxn>
                <a:cxn ang="0">
                  <a:pos x="741" y="54"/>
                </a:cxn>
                <a:cxn ang="0">
                  <a:pos x="770" y="56"/>
                </a:cxn>
                <a:cxn ang="0">
                  <a:pos x="797" y="59"/>
                </a:cxn>
                <a:cxn ang="0">
                  <a:pos x="802" y="66"/>
                </a:cxn>
                <a:cxn ang="0">
                  <a:pos x="809" y="74"/>
                </a:cxn>
                <a:cxn ang="0">
                  <a:pos x="814" y="81"/>
                </a:cxn>
                <a:cxn ang="0">
                  <a:pos x="819" y="86"/>
                </a:cxn>
                <a:cxn ang="0">
                  <a:pos x="814" y="125"/>
                </a:cxn>
                <a:cxn ang="0">
                  <a:pos x="809" y="164"/>
                </a:cxn>
                <a:cxn ang="0">
                  <a:pos x="802" y="206"/>
                </a:cxn>
                <a:cxn ang="0">
                  <a:pos x="797" y="245"/>
                </a:cxn>
                <a:cxn ang="0">
                  <a:pos x="748" y="245"/>
                </a:cxn>
                <a:cxn ang="0">
                  <a:pos x="696" y="245"/>
                </a:cxn>
                <a:cxn ang="0">
                  <a:pos x="647" y="248"/>
                </a:cxn>
                <a:cxn ang="0">
                  <a:pos x="598" y="248"/>
                </a:cxn>
                <a:cxn ang="0">
                  <a:pos x="549" y="248"/>
                </a:cxn>
                <a:cxn ang="0">
                  <a:pos x="498" y="248"/>
                </a:cxn>
                <a:cxn ang="0">
                  <a:pos x="449" y="248"/>
                </a:cxn>
                <a:cxn ang="0">
                  <a:pos x="400" y="250"/>
                </a:cxn>
                <a:cxn ang="0">
                  <a:pos x="348" y="250"/>
                </a:cxn>
                <a:cxn ang="0">
                  <a:pos x="299" y="250"/>
                </a:cxn>
                <a:cxn ang="0">
                  <a:pos x="248" y="250"/>
                </a:cxn>
                <a:cxn ang="0">
                  <a:pos x="199" y="252"/>
                </a:cxn>
                <a:cxn ang="0">
                  <a:pos x="150" y="252"/>
                </a:cxn>
                <a:cxn ang="0">
                  <a:pos x="101" y="252"/>
                </a:cxn>
                <a:cxn ang="0">
                  <a:pos x="49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819" h="255">
                  <a:moveTo>
                    <a:pt x="0" y="0"/>
                  </a:moveTo>
                  <a:lnTo>
                    <a:pt x="44" y="2"/>
                  </a:lnTo>
                  <a:lnTo>
                    <a:pt x="88" y="2"/>
                  </a:lnTo>
                  <a:lnTo>
                    <a:pt x="132" y="5"/>
                  </a:lnTo>
                  <a:lnTo>
                    <a:pt x="177" y="5"/>
                  </a:lnTo>
                  <a:lnTo>
                    <a:pt x="221" y="7"/>
                  </a:lnTo>
                  <a:lnTo>
                    <a:pt x="265" y="10"/>
                  </a:lnTo>
                  <a:lnTo>
                    <a:pt x="309" y="10"/>
                  </a:lnTo>
                  <a:lnTo>
                    <a:pt x="353" y="12"/>
                  </a:lnTo>
                  <a:lnTo>
                    <a:pt x="380" y="15"/>
                  </a:lnTo>
                  <a:lnTo>
                    <a:pt x="410" y="17"/>
                  </a:lnTo>
                  <a:lnTo>
                    <a:pt x="437" y="20"/>
                  </a:lnTo>
                  <a:lnTo>
                    <a:pt x="464" y="25"/>
                  </a:lnTo>
                  <a:lnTo>
                    <a:pt x="490" y="27"/>
                  </a:lnTo>
                  <a:lnTo>
                    <a:pt x="520" y="29"/>
                  </a:lnTo>
                  <a:lnTo>
                    <a:pt x="547" y="32"/>
                  </a:lnTo>
                  <a:lnTo>
                    <a:pt x="574" y="34"/>
                  </a:lnTo>
                  <a:lnTo>
                    <a:pt x="601" y="39"/>
                  </a:lnTo>
                  <a:lnTo>
                    <a:pt x="630" y="42"/>
                  </a:lnTo>
                  <a:lnTo>
                    <a:pt x="657" y="44"/>
                  </a:lnTo>
                  <a:lnTo>
                    <a:pt x="684" y="47"/>
                  </a:lnTo>
                  <a:lnTo>
                    <a:pt x="714" y="51"/>
                  </a:lnTo>
                  <a:lnTo>
                    <a:pt x="741" y="54"/>
                  </a:lnTo>
                  <a:lnTo>
                    <a:pt x="770" y="56"/>
                  </a:lnTo>
                  <a:lnTo>
                    <a:pt x="797" y="59"/>
                  </a:lnTo>
                  <a:lnTo>
                    <a:pt x="802" y="66"/>
                  </a:lnTo>
                  <a:lnTo>
                    <a:pt x="809" y="74"/>
                  </a:lnTo>
                  <a:lnTo>
                    <a:pt x="814" y="81"/>
                  </a:lnTo>
                  <a:lnTo>
                    <a:pt x="819" y="86"/>
                  </a:lnTo>
                  <a:lnTo>
                    <a:pt x="814" y="125"/>
                  </a:lnTo>
                  <a:lnTo>
                    <a:pt x="809" y="164"/>
                  </a:lnTo>
                  <a:lnTo>
                    <a:pt x="802" y="206"/>
                  </a:lnTo>
                  <a:lnTo>
                    <a:pt x="797" y="245"/>
                  </a:lnTo>
                  <a:lnTo>
                    <a:pt x="748" y="245"/>
                  </a:lnTo>
                  <a:lnTo>
                    <a:pt x="696" y="245"/>
                  </a:lnTo>
                  <a:lnTo>
                    <a:pt x="647" y="248"/>
                  </a:lnTo>
                  <a:lnTo>
                    <a:pt x="598" y="248"/>
                  </a:lnTo>
                  <a:lnTo>
                    <a:pt x="549" y="248"/>
                  </a:lnTo>
                  <a:lnTo>
                    <a:pt x="498" y="248"/>
                  </a:lnTo>
                  <a:lnTo>
                    <a:pt x="449" y="248"/>
                  </a:lnTo>
                  <a:lnTo>
                    <a:pt x="400" y="250"/>
                  </a:lnTo>
                  <a:lnTo>
                    <a:pt x="348" y="250"/>
                  </a:lnTo>
                  <a:lnTo>
                    <a:pt x="299" y="250"/>
                  </a:lnTo>
                  <a:lnTo>
                    <a:pt x="248" y="250"/>
                  </a:lnTo>
                  <a:lnTo>
                    <a:pt x="199" y="252"/>
                  </a:lnTo>
                  <a:lnTo>
                    <a:pt x="150" y="252"/>
                  </a:lnTo>
                  <a:lnTo>
                    <a:pt x="101" y="252"/>
                  </a:lnTo>
                  <a:lnTo>
                    <a:pt x="49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1" name="Freeform 143"/>
            <p:cNvSpPr>
              <a:spLocks/>
            </p:cNvSpPr>
            <p:nvPr/>
          </p:nvSpPr>
          <p:spPr bwMode="auto">
            <a:xfrm>
              <a:off x="3020" y="1735"/>
              <a:ext cx="63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86" y="2"/>
                </a:cxn>
                <a:cxn ang="0">
                  <a:pos x="130" y="5"/>
                </a:cxn>
                <a:cxn ang="0">
                  <a:pos x="172" y="5"/>
                </a:cxn>
                <a:cxn ang="0">
                  <a:pos x="213" y="7"/>
                </a:cxn>
                <a:cxn ang="0">
                  <a:pos x="258" y="10"/>
                </a:cxn>
                <a:cxn ang="0">
                  <a:pos x="299" y="10"/>
                </a:cxn>
                <a:cxn ang="0">
                  <a:pos x="343" y="12"/>
                </a:cxn>
                <a:cxn ang="0">
                  <a:pos x="368" y="15"/>
                </a:cxn>
                <a:cxn ang="0">
                  <a:pos x="392" y="17"/>
                </a:cxn>
                <a:cxn ang="0">
                  <a:pos x="417" y="20"/>
                </a:cxn>
                <a:cxn ang="0">
                  <a:pos x="444" y="22"/>
                </a:cxn>
                <a:cxn ang="0">
                  <a:pos x="468" y="27"/>
                </a:cxn>
                <a:cxn ang="0">
                  <a:pos x="493" y="29"/>
                </a:cxn>
                <a:cxn ang="0">
                  <a:pos x="517" y="32"/>
                </a:cxn>
                <a:cxn ang="0">
                  <a:pos x="544" y="34"/>
                </a:cxn>
                <a:cxn ang="0">
                  <a:pos x="569" y="37"/>
                </a:cxn>
                <a:cxn ang="0">
                  <a:pos x="593" y="39"/>
                </a:cxn>
                <a:cxn ang="0">
                  <a:pos x="618" y="42"/>
                </a:cxn>
                <a:cxn ang="0">
                  <a:pos x="642" y="44"/>
                </a:cxn>
                <a:cxn ang="0">
                  <a:pos x="669" y="49"/>
                </a:cxn>
                <a:cxn ang="0">
                  <a:pos x="694" y="51"/>
                </a:cxn>
                <a:cxn ang="0">
                  <a:pos x="719" y="54"/>
                </a:cxn>
                <a:cxn ang="0">
                  <a:pos x="743" y="56"/>
                </a:cxn>
                <a:cxn ang="0">
                  <a:pos x="750" y="64"/>
                </a:cxn>
                <a:cxn ang="0">
                  <a:pos x="758" y="69"/>
                </a:cxn>
                <a:cxn ang="0">
                  <a:pos x="765" y="76"/>
                </a:cxn>
                <a:cxn ang="0">
                  <a:pos x="770" y="83"/>
                </a:cxn>
                <a:cxn ang="0">
                  <a:pos x="765" y="123"/>
                </a:cxn>
                <a:cxn ang="0">
                  <a:pos x="758" y="162"/>
                </a:cxn>
                <a:cxn ang="0">
                  <a:pos x="750" y="203"/>
                </a:cxn>
                <a:cxn ang="0">
                  <a:pos x="743" y="243"/>
                </a:cxn>
                <a:cxn ang="0">
                  <a:pos x="696" y="243"/>
                </a:cxn>
                <a:cxn ang="0">
                  <a:pos x="650" y="245"/>
                </a:cxn>
                <a:cxn ang="0">
                  <a:pos x="603" y="245"/>
                </a:cxn>
                <a:cxn ang="0">
                  <a:pos x="557" y="245"/>
                </a:cxn>
                <a:cxn ang="0">
                  <a:pos x="510" y="248"/>
                </a:cxn>
                <a:cxn ang="0">
                  <a:pos x="464" y="248"/>
                </a:cxn>
                <a:cxn ang="0">
                  <a:pos x="417" y="248"/>
                </a:cxn>
                <a:cxn ang="0">
                  <a:pos x="373" y="248"/>
                </a:cxn>
                <a:cxn ang="0">
                  <a:pos x="326" y="250"/>
                </a:cxn>
                <a:cxn ang="0">
                  <a:pos x="280" y="250"/>
                </a:cxn>
                <a:cxn ang="0">
                  <a:pos x="233" y="250"/>
                </a:cxn>
                <a:cxn ang="0">
                  <a:pos x="186" y="252"/>
                </a:cxn>
                <a:cxn ang="0">
                  <a:pos x="140" y="252"/>
                </a:cxn>
                <a:cxn ang="0">
                  <a:pos x="93" y="252"/>
                </a:cxn>
                <a:cxn ang="0">
                  <a:pos x="47" y="255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770" h="255">
                  <a:moveTo>
                    <a:pt x="0" y="0"/>
                  </a:moveTo>
                  <a:lnTo>
                    <a:pt x="44" y="2"/>
                  </a:lnTo>
                  <a:lnTo>
                    <a:pt x="86" y="2"/>
                  </a:lnTo>
                  <a:lnTo>
                    <a:pt x="130" y="5"/>
                  </a:lnTo>
                  <a:lnTo>
                    <a:pt x="172" y="5"/>
                  </a:lnTo>
                  <a:lnTo>
                    <a:pt x="213" y="7"/>
                  </a:lnTo>
                  <a:lnTo>
                    <a:pt x="258" y="10"/>
                  </a:lnTo>
                  <a:lnTo>
                    <a:pt x="299" y="10"/>
                  </a:lnTo>
                  <a:lnTo>
                    <a:pt x="343" y="12"/>
                  </a:lnTo>
                  <a:lnTo>
                    <a:pt x="368" y="15"/>
                  </a:lnTo>
                  <a:lnTo>
                    <a:pt x="392" y="17"/>
                  </a:lnTo>
                  <a:lnTo>
                    <a:pt x="417" y="20"/>
                  </a:lnTo>
                  <a:lnTo>
                    <a:pt x="444" y="22"/>
                  </a:lnTo>
                  <a:lnTo>
                    <a:pt x="468" y="27"/>
                  </a:lnTo>
                  <a:lnTo>
                    <a:pt x="493" y="29"/>
                  </a:lnTo>
                  <a:lnTo>
                    <a:pt x="517" y="32"/>
                  </a:lnTo>
                  <a:lnTo>
                    <a:pt x="544" y="34"/>
                  </a:lnTo>
                  <a:lnTo>
                    <a:pt x="569" y="37"/>
                  </a:lnTo>
                  <a:lnTo>
                    <a:pt x="593" y="39"/>
                  </a:lnTo>
                  <a:lnTo>
                    <a:pt x="618" y="42"/>
                  </a:lnTo>
                  <a:lnTo>
                    <a:pt x="642" y="44"/>
                  </a:lnTo>
                  <a:lnTo>
                    <a:pt x="669" y="49"/>
                  </a:lnTo>
                  <a:lnTo>
                    <a:pt x="694" y="51"/>
                  </a:lnTo>
                  <a:lnTo>
                    <a:pt x="719" y="54"/>
                  </a:lnTo>
                  <a:lnTo>
                    <a:pt x="743" y="56"/>
                  </a:lnTo>
                  <a:lnTo>
                    <a:pt x="750" y="64"/>
                  </a:lnTo>
                  <a:lnTo>
                    <a:pt x="758" y="69"/>
                  </a:lnTo>
                  <a:lnTo>
                    <a:pt x="765" y="76"/>
                  </a:lnTo>
                  <a:lnTo>
                    <a:pt x="770" y="83"/>
                  </a:lnTo>
                  <a:lnTo>
                    <a:pt x="765" y="123"/>
                  </a:lnTo>
                  <a:lnTo>
                    <a:pt x="758" y="162"/>
                  </a:lnTo>
                  <a:lnTo>
                    <a:pt x="750" y="203"/>
                  </a:lnTo>
                  <a:lnTo>
                    <a:pt x="743" y="243"/>
                  </a:lnTo>
                  <a:lnTo>
                    <a:pt x="696" y="243"/>
                  </a:lnTo>
                  <a:lnTo>
                    <a:pt x="650" y="245"/>
                  </a:lnTo>
                  <a:lnTo>
                    <a:pt x="603" y="245"/>
                  </a:lnTo>
                  <a:lnTo>
                    <a:pt x="557" y="245"/>
                  </a:lnTo>
                  <a:lnTo>
                    <a:pt x="510" y="248"/>
                  </a:lnTo>
                  <a:lnTo>
                    <a:pt x="464" y="248"/>
                  </a:lnTo>
                  <a:lnTo>
                    <a:pt x="417" y="248"/>
                  </a:lnTo>
                  <a:lnTo>
                    <a:pt x="373" y="248"/>
                  </a:lnTo>
                  <a:lnTo>
                    <a:pt x="326" y="250"/>
                  </a:lnTo>
                  <a:lnTo>
                    <a:pt x="280" y="250"/>
                  </a:lnTo>
                  <a:lnTo>
                    <a:pt x="233" y="250"/>
                  </a:lnTo>
                  <a:lnTo>
                    <a:pt x="186" y="252"/>
                  </a:lnTo>
                  <a:lnTo>
                    <a:pt x="140" y="252"/>
                  </a:lnTo>
                  <a:lnTo>
                    <a:pt x="93" y="252"/>
                  </a:lnTo>
                  <a:lnTo>
                    <a:pt x="47" y="255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2" name="Freeform 144"/>
            <p:cNvSpPr>
              <a:spLocks/>
            </p:cNvSpPr>
            <p:nvPr/>
          </p:nvSpPr>
          <p:spPr bwMode="auto">
            <a:xfrm>
              <a:off x="3023" y="1735"/>
              <a:ext cx="596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2"/>
                </a:cxn>
                <a:cxn ang="0">
                  <a:pos x="83" y="2"/>
                </a:cxn>
                <a:cxn ang="0">
                  <a:pos x="125" y="5"/>
                </a:cxn>
                <a:cxn ang="0">
                  <a:pos x="166" y="5"/>
                </a:cxn>
                <a:cxn ang="0">
                  <a:pos x="206" y="7"/>
                </a:cxn>
                <a:cxn ang="0">
                  <a:pos x="247" y="10"/>
                </a:cxn>
                <a:cxn ang="0">
                  <a:pos x="289" y="10"/>
                </a:cxn>
                <a:cxn ang="0">
                  <a:pos x="331" y="12"/>
                </a:cxn>
                <a:cxn ang="0">
                  <a:pos x="375" y="17"/>
                </a:cxn>
                <a:cxn ang="0">
                  <a:pos x="421" y="22"/>
                </a:cxn>
                <a:cxn ang="0">
                  <a:pos x="465" y="27"/>
                </a:cxn>
                <a:cxn ang="0">
                  <a:pos x="510" y="32"/>
                </a:cxn>
                <a:cxn ang="0">
                  <a:pos x="556" y="37"/>
                </a:cxn>
                <a:cxn ang="0">
                  <a:pos x="600" y="44"/>
                </a:cxn>
                <a:cxn ang="0">
                  <a:pos x="644" y="49"/>
                </a:cxn>
                <a:cxn ang="0">
                  <a:pos x="689" y="54"/>
                </a:cxn>
                <a:cxn ang="0">
                  <a:pos x="698" y="61"/>
                </a:cxn>
                <a:cxn ang="0">
                  <a:pos x="706" y="66"/>
                </a:cxn>
                <a:cxn ang="0">
                  <a:pos x="713" y="74"/>
                </a:cxn>
                <a:cxn ang="0">
                  <a:pos x="720" y="81"/>
                </a:cxn>
                <a:cxn ang="0">
                  <a:pos x="711" y="120"/>
                </a:cxn>
                <a:cxn ang="0">
                  <a:pos x="703" y="159"/>
                </a:cxn>
                <a:cxn ang="0">
                  <a:pos x="696" y="199"/>
                </a:cxn>
                <a:cxn ang="0">
                  <a:pos x="686" y="238"/>
                </a:cxn>
                <a:cxn ang="0">
                  <a:pos x="644" y="240"/>
                </a:cxn>
                <a:cxn ang="0">
                  <a:pos x="600" y="240"/>
                </a:cxn>
                <a:cxn ang="0">
                  <a:pos x="559" y="243"/>
                </a:cxn>
                <a:cxn ang="0">
                  <a:pos x="514" y="243"/>
                </a:cxn>
                <a:cxn ang="0">
                  <a:pos x="473" y="243"/>
                </a:cxn>
                <a:cxn ang="0">
                  <a:pos x="429" y="245"/>
                </a:cxn>
                <a:cxn ang="0">
                  <a:pos x="387" y="245"/>
                </a:cxn>
                <a:cxn ang="0">
                  <a:pos x="343" y="245"/>
                </a:cxn>
                <a:cxn ang="0">
                  <a:pos x="299" y="248"/>
                </a:cxn>
                <a:cxn ang="0">
                  <a:pos x="257" y="248"/>
                </a:cxn>
                <a:cxn ang="0">
                  <a:pos x="213" y="250"/>
                </a:cxn>
                <a:cxn ang="0">
                  <a:pos x="171" y="250"/>
                </a:cxn>
                <a:cxn ang="0">
                  <a:pos x="127" y="250"/>
                </a:cxn>
                <a:cxn ang="0">
                  <a:pos x="85" y="252"/>
                </a:cxn>
                <a:cxn ang="0">
                  <a:pos x="41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720" h="255">
                  <a:moveTo>
                    <a:pt x="0" y="0"/>
                  </a:moveTo>
                  <a:lnTo>
                    <a:pt x="41" y="2"/>
                  </a:lnTo>
                  <a:lnTo>
                    <a:pt x="83" y="2"/>
                  </a:lnTo>
                  <a:lnTo>
                    <a:pt x="125" y="5"/>
                  </a:lnTo>
                  <a:lnTo>
                    <a:pt x="166" y="5"/>
                  </a:lnTo>
                  <a:lnTo>
                    <a:pt x="206" y="7"/>
                  </a:lnTo>
                  <a:lnTo>
                    <a:pt x="247" y="10"/>
                  </a:lnTo>
                  <a:lnTo>
                    <a:pt x="289" y="10"/>
                  </a:lnTo>
                  <a:lnTo>
                    <a:pt x="331" y="12"/>
                  </a:lnTo>
                  <a:lnTo>
                    <a:pt x="375" y="17"/>
                  </a:lnTo>
                  <a:lnTo>
                    <a:pt x="421" y="22"/>
                  </a:lnTo>
                  <a:lnTo>
                    <a:pt x="465" y="27"/>
                  </a:lnTo>
                  <a:lnTo>
                    <a:pt x="510" y="32"/>
                  </a:lnTo>
                  <a:lnTo>
                    <a:pt x="556" y="37"/>
                  </a:lnTo>
                  <a:lnTo>
                    <a:pt x="600" y="44"/>
                  </a:lnTo>
                  <a:lnTo>
                    <a:pt x="644" y="49"/>
                  </a:lnTo>
                  <a:lnTo>
                    <a:pt x="689" y="54"/>
                  </a:lnTo>
                  <a:lnTo>
                    <a:pt x="698" y="61"/>
                  </a:lnTo>
                  <a:lnTo>
                    <a:pt x="706" y="66"/>
                  </a:lnTo>
                  <a:lnTo>
                    <a:pt x="713" y="74"/>
                  </a:lnTo>
                  <a:lnTo>
                    <a:pt x="720" y="81"/>
                  </a:lnTo>
                  <a:lnTo>
                    <a:pt x="711" y="120"/>
                  </a:lnTo>
                  <a:lnTo>
                    <a:pt x="703" y="159"/>
                  </a:lnTo>
                  <a:lnTo>
                    <a:pt x="696" y="199"/>
                  </a:lnTo>
                  <a:lnTo>
                    <a:pt x="686" y="238"/>
                  </a:lnTo>
                  <a:lnTo>
                    <a:pt x="644" y="240"/>
                  </a:lnTo>
                  <a:lnTo>
                    <a:pt x="600" y="240"/>
                  </a:lnTo>
                  <a:lnTo>
                    <a:pt x="559" y="243"/>
                  </a:lnTo>
                  <a:lnTo>
                    <a:pt x="514" y="243"/>
                  </a:lnTo>
                  <a:lnTo>
                    <a:pt x="473" y="243"/>
                  </a:lnTo>
                  <a:lnTo>
                    <a:pt x="429" y="245"/>
                  </a:lnTo>
                  <a:lnTo>
                    <a:pt x="387" y="245"/>
                  </a:lnTo>
                  <a:lnTo>
                    <a:pt x="343" y="245"/>
                  </a:lnTo>
                  <a:lnTo>
                    <a:pt x="299" y="248"/>
                  </a:lnTo>
                  <a:lnTo>
                    <a:pt x="257" y="248"/>
                  </a:lnTo>
                  <a:lnTo>
                    <a:pt x="213" y="250"/>
                  </a:lnTo>
                  <a:lnTo>
                    <a:pt x="171" y="250"/>
                  </a:lnTo>
                  <a:lnTo>
                    <a:pt x="127" y="250"/>
                  </a:lnTo>
                  <a:lnTo>
                    <a:pt x="85" y="252"/>
                  </a:lnTo>
                  <a:lnTo>
                    <a:pt x="41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3" name="Freeform 145"/>
            <p:cNvSpPr>
              <a:spLocks/>
            </p:cNvSpPr>
            <p:nvPr/>
          </p:nvSpPr>
          <p:spPr bwMode="auto">
            <a:xfrm>
              <a:off x="3023" y="1735"/>
              <a:ext cx="55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2"/>
                </a:cxn>
                <a:cxn ang="0">
                  <a:pos x="80" y="2"/>
                </a:cxn>
                <a:cxn ang="0">
                  <a:pos x="122" y="5"/>
                </a:cxn>
                <a:cxn ang="0">
                  <a:pos x="161" y="5"/>
                </a:cxn>
                <a:cxn ang="0">
                  <a:pos x="203" y="7"/>
                </a:cxn>
                <a:cxn ang="0">
                  <a:pos x="242" y="10"/>
                </a:cxn>
                <a:cxn ang="0">
                  <a:pos x="284" y="10"/>
                </a:cxn>
                <a:cxn ang="0">
                  <a:pos x="323" y="12"/>
                </a:cxn>
                <a:cxn ang="0">
                  <a:pos x="362" y="17"/>
                </a:cxn>
                <a:cxn ang="0">
                  <a:pos x="402" y="22"/>
                </a:cxn>
                <a:cxn ang="0">
                  <a:pos x="441" y="27"/>
                </a:cxn>
                <a:cxn ang="0">
                  <a:pos x="480" y="32"/>
                </a:cxn>
                <a:cxn ang="0">
                  <a:pos x="519" y="37"/>
                </a:cxn>
                <a:cxn ang="0">
                  <a:pos x="559" y="42"/>
                </a:cxn>
                <a:cxn ang="0">
                  <a:pos x="598" y="47"/>
                </a:cxn>
                <a:cxn ang="0">
                  <a:pos x="637" y="51"/>
                </a:cxn>
                <a:cxn ang="0">
                  <a:pos x="647" y="56"/>
                </a:cxn>
                <a:cxn ang="0">
                  <a:pos x="657" y="64"/>
                </a:cxn>
                <a:cxn ang="0">
                  <a:pos x="664" y="71"/>
                </a:cxn>
                <a:cxn ang="0">
                  <a:pos x="674" y="78"/>
                </a:cxn>
                <a:cxn ang="0">
                  <a:pos x="664" y="118"/>
                </a:cxn>
                <a:cxn ang="0">
                  <a:pos x="654" y="157"/>
                </a:cxn>
                <a:cxn ang="0">
                  <a:pos x="642" y="196"/>
                </a:cxn>
                <a:cxn ang="0">
                  <a:pos x="632" y="235"/>
                </a:cxn>
                <a:cxn ang="0">
                  <a:pos x="593" y="238"/>
                </a:cxn>
                <a:cxn ang="0">
                  <a:pos x="554" y="238"/>
                </a:cxn>
                <a:cxn ang="0">
                  <a:pos x="514" y="240"/>
                </a:cxn>
                <a:cxn ang="0">
                  <a:pos x="475" y="240"/>
                </a:cxn>
                <a:cxn ang="0">
                  <a:pos x="434" y="243"/>
                </a:cxn>
                <a:cxn ang="0">
                  <a:pos x="394" y="243"/>
                </a:cxn>
                <a:cxn ang="0">
                  <a:pos x="355" y="245"/>
                </a:cxn>
                <a:cxn ang="0">
                  <a:pos x="316" y="245"/>
                </a:cxn>
                <a:cxn ang="0">
                  <a:pos x="277" y="245"/>
                </a:cxn>
                <a:cxn ang="0">
                  <a:pos x="237" y="248"/>
                </a:cxn>
                <a:cxn ang="0">
                  <a:pos x="198" y="248"/>
                </a:cxn>
                <a:cxn ang="0">
                  <a:pos x="159" y="250"/>
                </a:cxn>
                <a:cxn ang="0">
                  <a:pos x="117" y="250"/>
                </a:cxn>
                <a:cxn ang="0">
                  <a:pos x="78" y="252"/>
                </a:cxn>
                <a:cxn ang="0">
                  <a:pos x="39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674" h="255">
                  <a:moveTo>
                    <a:pt x="0" y="0"/>
                  </a:moveTo>
                  <a:lnTo>
                    <a:pt x="41" y="2"/>
                  </a:lnTo>
                  <a:lnTo>
                    <a:pt x="80" y="2"/>
                  </a:lnTo>
                  <a:lnTo>
                    <a:pt x="122" y="5"/>
                  </a:lnTo>
                  <a:lnTo>
                    <a:pt x="161" y="5"/>
                  </a:lnTo>
                  <a:lnTo>
                    <a:pt x="203" y="7"/>
                  </a:lnTo>
                  <a:lnTo>
                    <a:pt x="242" y="10"/>
                  </a:lnTo>
                  <a:lnTo>
                    <a:pt x="284" y="10"/>
                  </a:lnTo>
                  <a:lnTo>
                    <a:pt x="323" y="12"/>
                  </a:lnTo>
                  <a:lnTo>
                    <a:pt x="362" y="17"/>
                  </a:lnTo>
                  <a:lnTo>
                    <a:pt x="402" y="22"/>
                  </a:lnTo>
                  <a:lnTo>
                    <a:pt x="441" y="27"/>
                  </a:lnTo>
                  <a:lnTo>
                    <a:pt x="480" y="32"/>
                  </a:lnTo>
                  <a:lnTo>
                    <a:pt x="519" y="37"/>
                  </a:lnTo>
                  <a:lnTo>
                    <a:pt x="559" y="42"/>
                  </a:lnTo>
                  <a:lnTo>
                    <a:pt x="598" y="47"/>
                  </a:lnTo>
                  <a:lnTo>
                    <a:pt x="637" y="51"/>
                  </a:lnTo>
                  <a:lnTo>
                    <a:pt x="647" y="56"/>
                  </a:lnTo>
                  <a:lnTo>
                    <a:pt x="657" y="64"/>
                  </a:lnTo>
                  <a:lnTo>
                    <a:pt x="664" y="71"/>
                  </a:lnTo>
                  <a:lnTo>
                    <a:pt x="674" y="78"/>
                  </a:lnTo>
                  <a:lnTo>
                    <a:pt x="664" y="118"/>
                  </a:lnTo>
                  <a:lnTo>
                    <a:pt x="654" y="157"/>
                  </a:lnTo>
                  <a:lnTo>
                    <a:pt x="642" y="196"/>
                  </a:lnTo>
                  <a:lnTo>
                    <a:pt x="632" y="235"/>
                  </a:lnTo>
                  <a:lnTo>
                    <a:pt x="593" y="238"/>
                  </a:lnTo>
                  <a:lnTo>
                    <a:pt x="554" y="238"/>
                  </a:lnTo>
                  <a:lnTo>
                    <a:pt x="514" y="240"/>
                  </a:lnTo>
                  <a:lnTo>
                    <a:pt x="475" y="240"/>
                  </a:lnTo>
                  <a:lnTo>
                    <a:pt x="434" y="243"/>
                  </a:lnTo>
                  <a:lnTo>
                    <a:pt x="394" y="243"/>
                  </a:lnTo>
                  <a:lnTo>
                    <a:pt x="355" y="245"/>
                  </a:lnTo>
                  <a:lnTo>
                    <a:pt x="316" y="245"/>
                  </a:lnTo>
                  <a:lnTo>
                    <a:pt x="277" y="245"/>
                  </a:lnTo>
                  <a:lnTo>
                    <a:pt x="237" y="248"/>
                  </a:lnTo>
                  <a:lnTo>
                    <a:pt x="198" y="248"/>
                  </a:lnTo>
                  <a:lnTo>
                    <a:pt x="159" y="250"/>
                  </a:lnTo>
                  <a:lnTo>
                    <a:pt x="117" y="250"/>
                  </a:lnTo>
                  <a:lnTo>
                    <a:pt x="78" y="252"/>
                  </a:lnTo>
                  <a:lnTo>
                    <a:pt x="39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4" name="Freeform 146"/>
            <p:cNvSpPr>
              <a:spLocks/>
            </p:cNvSpPr>
            <p:nvPr/>
          </p:nvSpPr>
          <p:spPr bwMode="auto">
            <a:xfrm>
              <a:off x="3023" y="1735"/>
              <a:ext cx="518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2"/>
                </a:cxn>
                <a:cxn ang="0">
                  <a:pos x="78" y="2"/>
                </a:cxn>
                <a:cxn ang="0">
                  <a:pos x="117" y="5"/>
                </a:cxn>
                <a:cxn ang="0">
                  <a:pos x="156" y="5"/>
                </a:cxn>
                <a:cxn ang="0">
                  <a:pos x="196" y="7"/>
                </a:cxn>
                <a:cxn ang="0">
                  <a:pos x="235" y="10"/>
                </a:cxn>
                <a:cxn ang="0">
                  <a:pos x="274" y="10"/>
                </a:cxn>
                <a:cxn ang="0">
                  <a:pos x="313" y="12"/>
                </a:cxn>
                <a:cxn ang="0">
                  <a:pos x="348" y="17"/>
                </a:cxn>
                <a:cxn ang="0">
                  <a:pos x="382" y="22"/>
                </a:cxn>
                <a:cxn ang="0">
                  <a:pos x="416" y="27"/>
                </a:cxn>
                <a:cxn ang="0">
                  <a:pos x="451" y="29"/>
                </a:cxn>
                <a:cxn ang="0">
                  <a:pos x="483" y="34"/>
                </a:cxn>
                <a:cxn ang="0">
                  <a:pos x="517" y="39"/>
                </a:cxn>
                <a:cxn ang="0">
                  <a:pos x="551" y="42"/>
                </a:cxn>
                <a:cxn ang="0">
                  <a:pos x="586" y="47"/>
                </a:cxn>
                <a:cxn ang="0">
                  <a:pos x="595" y="54"/>
                </a:cxn>
                <a:cxn ang="0">
                  <a:pos x="605" y="61"/>
                </a:cxn>
                <a:cxn ang="0">
                  <a:pos x="615" y="69"/>
                </a:cxn>
                <a:cxn ang="0">
                  <a:pos x="625" y="74"/>
                </a:cxn>
                <a:cxn ang="0">
                  <a:pos x="615" y="113"/>
                </a:cxn>
                <a:cxn ang="0">
                  <a:pos x="603" y="152"/>
                </a:cxn>
                <a:cxn ang="0">
                  <a:pos x="593" y="194"/>
                </a:cxn>
                <a:cxn ang="0">
                  <a:pos x="581" y="233"/>
                </a:cxn>
                <a:cxn ang="0">
                  <a:pos x="544" y="235"/>
                </a:cxn>
                <a:cxn ang="0">
                  <a:pos x="507" y="235"/>
                </a:cxn>
                <a:cxn ang="0">
                  <a:pos x="473" y="238"/>
                </a:cxn>
                <a:cxn ang="0">
                  <a:pos x="436" y="238"/>
                </a:cxn>
                <a:cxn ang="0">
                  <a:pos x="399" y="240"/>
                </a:cxn>
                <a:cxn ang="0">
                  <a:pos x="362" y="240"/>
                </a:cxn>
                <a:cxn ang="0">
                  <a:pos x="326" y="243"/>
                </a:cxn>
                <a:cxn ang="0">
                  <a:pos x="291" y="243"/>
                </a:cxn>
                <a:cxn ang="0">
                  <a:pos x="255" y="245"/>
                </a:cxn>
                <a:cxn ang="0">
                  <a:pos x="218" y="248"/>
                </a:cxn>
                <a:cxn ang="0">
                  <a:pos x="181" y="248"/>
                </a:cxn>
                <a:cxn ang="0">
                  <a:pos x="144" y="250"/>
                </a:cxn>
                <a:cxn ang="0">
                  <a:pos x="107" y="250"/>
                </a:cxn>
                <a:cxn ang="0">
                  <a:pos x="73" y="252"/>
                </a:cxn>
                <a:cxn ang="0">
                  <a:pos x="36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625" h="255">
                  <a:moveTo>
                    <a:pt x="0" y="0"/>
                  </a:moveTo>
                  <a:lnTo>
                    <a:pt x="39" y="2"/>
                  </a:lnTo>
                  <a:lnTo>
                    <a:pt x="78" y="2"/>
                  </a:lnTo>
                  <a:lnTo>
                    <a:pt x="117" y="5"/>
                  </a:lnTo>
                  <a:lnTo>
                    <a:pt x="156" y="5"/>
                  </a:lnTo>
                  <a:lnTo>
                    <a:pt x="196" y="7"/>
                  </a:lnTo>
                  <a:lnTo>
                    <a:pt x="235" y="10"/>
                  </a:lnTo>
                  <a:lnTo>
                    <a:pt x="274" y="10"/>
                  </a:lnTo>
                  <a:lnTo>
                    <a:pt x="313" y="12"/>
                  </a:lnTo>
                  <a:lnTo>
                    <a:pt x="348" y="17"/>
                  </a:lnTo>
                  <a:lnTo>
                    <a:pt x="382" y="22"/>
                  </a:lnTo>
                  <a:lnTo>
                    <a:pt x="416" y="27"/>
                  </a:lnTo>
                  <a:lnTo>
                    <a:pt x="451" y="29"/>
                  </a:lnTo>
                  <a:lnTo>
                    <a:pt x="483" y="34"/>
                  </a:lnTo>
                  <a:lnTo>
                    <a:pt x="517" y="39"/>
                  </a:lnTo>
                  <a:lnTo>
                    <a:pt x="551" y="42"/>
                  </a:lnTo>
                  <a:lnTo>
                    <a:pt x="586" y="47"/>
                  </a:lnTo>
                  <a:lnTo>
                    <a:pt x="595" y="54"/>
                  </a:lnTo>
                  <a:lnTo>
                    <a:pt x="605" y="61"/>
                  </a:lnTo>
                  <a:lnTo>
                    <a:pt x="615" y="69"/>
                  </a:lnTo>
                  <a:lnTo>
                    <a:pt x="625" y="74"/>
                  </a:lnTo>
                  <a:lnTo>
                    <a:pt x="615" y="113"/>
                  </a:lnTo>
                  <a:lnTo>
                    <a:pt x="603" y="152"/>
                  </a:lnTo>
                  <a:lnTo>
                    <a:pt x="593" y="194"/>
                  </a:lnTo>
                  <a:lnTo>
                    <a:pt x="581" y="233"/>
                  </a:lnTo>
                  <a:lnTo>
                    <a:pt x="544" y="235"/>
                  </a:lnTo>
                  <a:lnTo>
                    <a:pt x="507" y="235"/>
                  </a:lnTo>
                  <a:lnTo>
                    <a:pt x="473" y="238"/>
                  </a:lnTo>
                  <a:lnTo>
                    <a:pt x="436" y="238"/>
                  </a:lnTo>
                  <a:lnTo>
                    <a:pt x="399" y="240"/>
                  </a:lnTo>
                  <a:lnTo>
                    <a:pt x="362" y="240"/>
                  </a:lnTo>
                  <a:lnTo>
                    <a:pt x="326" y="243"/>
                  </a:lnTo>
                  <a:lnTo>
                    <a:pt x="291" y="243"/>
                  </a:lnTo>
                  <a:lnTo>
                    <a:pt x="255" y="245"/>
                  </a:lnTo>
                  <a:lnTo>
                    <a:pt x="218" y="248"/>
                  </a:lnTo>
                  <a:lnTo>
                    <a:pt x="181" y="248"/>
                  </a:lnTo>
                  <a:lnTo>
                    <a:pt x="144" y="250"/>
                  </a:lnTo>
                  <a:lnTo>
                    <a:pt x="107" y="250"/>
                  </a:lnTo>
                  <a:lnTo>
                    <a:pt x="73" y="252"/>
                  </a:lnTo>
                  <a:lnTo>
                    <a:pt x="36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5" name="Freeform 147"/>
            <p:cNvSpPr>
              <a:spLocks/>
            </p:cNvSpPr>
            <p:nvPr/>
          </p:nvSpPr>
          <p:spPr bwMode="auto">
            <a:xfrm>
              <a:off x="3023" y="1735"/>
              <a:ext cx="479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2"/>
                </a:cxn>
                <a:cxn ang="0">
                  <a:pos x="76" y="2"/>
                </a:cxn>
                <a:cxn ang="0">
                  <a:pos x="112" y="5"/>
                </a:cxn>
                <a:cxn ang="0">
                  <a:pos x="152" y="5"/>
                </a:cxn>
                <a:cxn ang="0">
                  <a:pos x="191" y="7"/>
                </a:cxn>
                <a:cxn ang="0">
                  <a:pos x="228" y="10"/>
                </a:cxn>
                <a:cxn ang="0">
                  <a:pos x="267" y="10"/>
                </a:cxn>
                <a:cxn ang="0">
                  <a:pos x="304" y="12"/>
                </a:cxn>
                <a:cxn ang="0">
                  <a:pos x="333" y="17"/>
                </a:cxn>
                <a:cxn ang="0">
                  <a:pos x="362" y="20"/>
                </a:cxn>
                <a:cxn ang="0">
                  <a:pos x="392" y="25"/>
                </a:cxn>
                <a:cxn ang="0">
                  <a:pos x="419" y="27"/>
                </a:cxn>
                <a:cxn ang="0">
                  <a:pos x="448" y="32"/>
                </a:cxn>
                <a:cxn ang="0">
                  <a:pos x="478" y="37"/>
                </a:cxn>
                <a:cxn ang="0">
                  <a:pos x="505" y="39"/>
                </a:cxn>
                <a:cxn ang="0">
                  <a:pos x="534" y="44"/>
                </a:cxn>
                <a:cxn ang="0">
                  <a:pos x="546" y="51"/>
                </a:cxn>
                <a:cxn ang="0">
                  <a:pos x="556" y="56"/>
                </a:cxn>
                <a:cxn ang="0">
                  <a:pos x="568" y="64"/>
                </a:cxn>
                <a:cxn ang="0">
                  <a:pos x="578" y="71"/>
                </a:cxn>
                <a:cxn ang="0">
                  <a:pos x="566" y="110"/>
                </a:cxn>
                <a:cxn ang="0">
                  <a:pos x="554" y="150"/>
                </a:cxn>
                <a:cxn ang="0">
                  <a:pos x="539" y="191"/>
                </a:cxn>
                <a:cxn ang="0">
                  <a:pos x="527" y="230"/>
                </a:cxn>
                <a:cxn ang="0">
                  <a:pos x="495" y="233"/>
                </a:cxn>
                <a:cxn ang="0">
                  <a:pos x="461" y="233"/>
                </a:cxn>
                <a:cxn ang="0">
                  <a:pos x="429" y="235"/>
                </a:cxn>
                <a:cxn ang="0">
                  <a:pos x="394" y="235"/>
                </a:cxn>
                <a:cxn ang="0">
                  <a:pos x="362" y="238"/>
                </a:cxn>
                <a:cxn ang="0">
                  <a:pos x="328" y="240"/>
                </a:cxn>
                <a:cxn ang="0">
                  <a:pos x="296" y="240"/>
                </a:cxn>
                <a:cxn ang="0">
                  <a:pos x="264" y="243"/>
                </a:cxn>
                <a:cxn ang="0">
                  <a:pos x="230" y="245"/>
                </a:cxn>
                <a:cxn ang="0">
                  <a:pos x="198" y="245"/>
                </a:cxn>
                <a:cxn ang="0">
                  <a:pos x="164" y="248"/>
                </a:cxn>
                <a:cxn ang="0">
                  <a:pos x="132" y="250"/>
                </a:cxn>
                <a:cxn ang="0">
                  <a:pos x="98" y="250"/>
                </a:cxn>
                <a:cxn ang="0">
                  <a:pos x="66" y="252"/>
                </a:cxn>
                <a:cxn ang="0">
                  <a:pos x="31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578" h="255">
                  <a:moveTo>
                    <a:pt x="0" y="0"/>
                  </a:moveTo>
                  <a:lnTo>
                    <a:pt x="36" y="2"/>
                  </a:lnTo>
                  <a:lnTo>
                    <a:pt x="76" y="2"/>
                  </a:lnTo>
                  <a:lnTo>
                    <a:pt x="112" y="5"/>
                  </a:lnTo>
                  <a:lnTo>
                    <a:pt x="152" y="5"/>
                  </a:lnTo>
                  <a:lnTo>
                    <a:pt x="191" y="7"/>
                  </a:lnTo>
                  <a:lnTo>
                    <a:pt x="228" y="10"/>
                  </a:lnTo>
                  <a:lnTo>
                    <a:pt x="267" y="10"/>
                  </a:lnTo>
                  <a:lnTo>
                    <a:pt x="304" y="12"/>
                  </a:lnTo>
                  <a:lnTo>
                    <a:pt x="333" y="17"/>
                  </a:lnTo>
                  <a:lnTo>
                    <a:pt x="362" y="20"/>
                  </a:lnTo>
                  <a:lnTo>
                    <a:pt x="392" y="25"/>
                  </a:lnTo>
                  <a:lnTo>
                    <a:pt x="419" y="27"/>
                  </a:lnTo>
                  <a:lnTo>
                    <a:pt x="448" y="32"/>
                  </a:lnTo>
                  <a:lnTo>
                    <a:pt x="478" y="37"/>
                  </a:lnTo>
                  <a:lnTo>
                    <a:pt x="505" y="39"/>
                  </a:lnTo>
                  <a:lnTo>
                    <a:pt x="534" y="44"/>
                  </a:lnTo>
                  <a:lnTo>
                    <a:pt x="546" y="51"/>
                  </a:lnTo>
                  <a:lnTo>
                    <a:pt x="556" y="56"/>
                  </a:lnTo>
                  <a:lnTo>
                    <a:pt x="568" y="64"/>
                  </a:lnTo>
                  <a:lnTo>
                    <a:pt x="578" y="71"/>
                  </a:lnTo>
                  <a:lnTo>
                    <a:pt x="566" y="110"/>
                  </a:lnTo>
                  <a:lnTo>
                    <a:pt x="554" y="150"/>
                  </a:lnTo>
                  <a:lnTo>
                    <a:pt x="539" y="191"/>
                  </a:lnTo>
                  <a:lnTo>
                    <a:pt x="527" y="230"/>
                  </a:lnTo>
                  <a:lnTo>
                    <a:pt x="495" y="233"/>
                  </a:lnTo>
                  <a:lnTo>
                    <a:pt x="461" y="233"/>
                  </a:lnTo>
                  <a:lnTo>
                    <a:pt x="429" y="235"/>
                  </a:lnTo>
                  <a:lnTo>
                    <a:pt x="394" y="235"/>
                  </a:lnTo>
                  <a:lnTo>
                    <a:pt x="362" y="238"/>
                  </a:lnTo>
                  <a:lnTo>
                    <a:pt x="328" y="240"/>
                  </a:lnTo>
                  <a:lnTo>
                    <a:pt x="296" y="240"/>
                  </a:lnTo>
                  <a:lnTo>
                    <a:pt x="264" y="243"/>
                  </a:lnTo>
                  <a:lnTo>
                    <a:pt x="230" y="245"/>
                  </a:lnTo>
                  <a:lnTo>
                    <a:pt x="198" y="245"/>
                  </a:lnTo>
                  <a:lnTo>
                    <a:pt x="164" y="248"/>
                  </a:lnTo>
                  <a:lnTo>
                    <a:pt x="132" y="250"/>
                  </a:lnTo>
                  <a:lnTo>
                    <a:pt x="98" y="250"/>
                  </a:lnTo>
                  <a:lnTo>
                    <a:pt x="66" y="252"/>
                  </a:lnTo>
                  <a:lnTo>
                    <a:pt x="31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6" name="Freeform 148"/>
            <p:cNvSpPr>
              <a:spLocks/>
            </p:cNvSpPr>
            <p:nvPr/>
          </p:nvSpPr>
          <p:spPr bwMode="auto">
            <a:xfrm>
              <a:off x="3023" y="1735"/>
              <a:ext cx="441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2"/>
                </a:cxn>
                <a:cxn ang="0">
                  <a:pos x="73" y="2"/>
                </a:cxn>
                <a:cxn ang="0">
                  <a:pos x="112" y="5"/>
                </a:cxn>
                <a:cxn ang="0">
                  <a:pos x="149" y="5"/>
                </a:cxn>
                <a:cxn ang="0">
                  <a:pos x="186" y="7"/>
                </a:cxn>
                <a:cxn ang="0">
                  <a:pos x="225" y="10"/>
                </a:cxn>
                <a:cxn ang="0">
                  <a:pos x="262" y="10"/>
                </a:cxn>
                <a:cxn ang="0">
                  <a:pos x="299" y="12"/>
                </a:cxn>
                <a:cxn ang="0">
                  <a:pos x="321" y="15"/>
                </a:cxn>
                <a:cxn ang="0">
                  <a:pos x="343" y="20"/>
                </a:cxn>
                <a:cxn ang="0">
                  <a:pos x="365" y="22"/>
                </a:cxn>
                <a:cxn ang="0">
                  <a:pos x="389" y="27"/>
                </a:cxn>
                <a:cxn ang="0">
                  <a:pos x="411" y="29"/>
                </a:cxn>
                <a:cxn ang="0">
                  <a:pos x="434" y="34"/>
                </a:cxn>
                <a:cxn ang="0">
                  <a:pos x="458" y="37"/>
                </a:cxn>
                <a:cxn ang="0">
                  <a:pos x="480" y="42"/>
                </a:cxn>
                <a:cxn ang="0">
                  <a:pos x="492" y="49"/>
                </a:cxn>
                <a:cxn ang="0">
                  <a:pos x="507" y="54"/>
                </a:cxn>
                <a:cxn ang="0">
                  <a:pos x="519" y="61"/>
                </a:cxn>
                <a:cxn ang="0">
                  <a:pos x="532" y="69"/>
                </a:cxn>
                <a:cxn ang="0">
                  <a:pos x="517" y="108"/>
                </a:cxn>
                <a:cxn ang="0">
                  <a:pos x="502" y="147"/>
                </a:cxn>
                <a:cxn ang="0">
                  <a:pos x="487" y="189"/>
                </a:cxn>
                <a:cxn ang="0">
                  <a:pos x="473" y="228"/>
                </a:cxn>
                <a:cxn ang="0">
                  <a:pos x="443" y="230"/>
                </a:cxn>
                <a:cxn ang="0">
                  <a:pos x="414" y="230"/>
                </a:cxn>
                <a:cxn ang="0">
                  <a:pos x="384" y="233"/>
                </a:cxn>
                <a:cxn ang="0">
                  <a:pos x="355" y="235"/>
                </a:cxn>
                <a:cxn ang="0">
                  <a:pos x="326" y="238"/>
                </a:cxn>
                <a:cxn ang="0">
                  <a:pos x="296" y="238"/>
                </a:cxn>
                <a:cxn ang="0">
                  <a:pos x="267" y="240"/>
                </a:cxn>
                <a:cxn ang="0">
                  <a:pos x="237" y="243"/>
                </a:cxn>
                <a:cxn ang="0">
                  <a:pos x="206" y="245"/>
                </a:cxn>
                <a:cxn ang="0">
                  <a:pos x="176" y="245"/>
                </a:cxn>
                <a:cxn ang="0">
                  <a:pos x="147" y="248"/>
                </a:cxn>
                <a:cxn ang="0">
                  <a:pos x="117" y="250"/>
                </a:cxn>
                <a:cxn ang="0">
                  <a:pos x="88" y="250"/>
                </a:cxn>
                <a:cxn ang="0">
                  <a:pos x="58" y="252"/>
                </a:cxn>
                <a:cxn ang="0">
                  <a:pos x="29" y="252"/>
                </a:cxn>
                <a:cxn ang="0">
                  <a:pos x="0" y="255"/>
                </a:cxn>
                <a:cxn ang="0">
                  <a:pos x="0" y="191"/>
                </a:cxn>
                <a:cxn ang="0">
                  <a:pos x="0" y="127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532" h="255">
                  <a:moveTo>
                    <a:pt x="0" y="0"/>
                  </a:moveTo>
                  <a:lnTo>
                    <a:pt x="36" y="2"/>
                  </a:lnTo>
                  <a:lnTo>
                    <a:pt x="73" y="2"/>
                  </a:lnTo>
                  <a:lnTo>
                    <a:pt x="112" y="5"/>
                  </a:lnTo>
                  <a:lnTo>
                    <a:pt x="149" y="5"/>
                  </a:lnTo>
                  <a:lnTo>
                    <a:pt x="186" y="7"/>
                  </a:lnTo>
                  <a:lnTo>
                    <a:pt x="225" y="10"/>
                  </a:lnTo>
                  <a:lnTo>
                    <a:pt x="262" y="10"/>
                  </a:lnTo>
                  <a:lnTo>
                    <a:pt x="299" y="12"/>
                  </a:lnTo>
                  <a:lnTo>
                    <a:pt x="321" y="15"/>
                  </a:lnTo>
                  <a:lnTo>
                    <a:pt x="343" y="20"/>
                  </a:lnTo>
                  <a:lnTo>
                    <a:pt x="365" y="22"/>
                  </a:lnTo>
                  <a:lnTo>
                    <a:pt x="389" y="27"/>
                  </a:lnTo>
                  <a:lnTo>
                    <a:pt x="411" y="29"/>
                  </a:lnTo>
                  <a:lnTo>
                    <a:pt x="434" y="34"/>
                  </a:lnTo>
                  <a:lnTo>
                    <a:pt x="458" y="37"/>
                  </a:lnTo>
                  <a:lnTo>
                    <a:pt x="480" y="42"/>
                  </a:lnTo>
                  <a:lnTo>
                    <a:pt x="492" y="49"/>
                  </a:lnTo>
                  <a:lnTo>
                    <a:pt x="507" y="54"/>
                  </a:lnTo>
                  <a:lnTo>
                    <a:pt x="519" y="61"/>
                  </a:lnTo>
                  <a:lnTo>
                    <a:pt x="532" y="69"/>
                  </a:lnTo>
                  <a:lnTo>
                    <a:pt x="517" y="108"/>
                  </a:lnTo>
                  <a:lnTo>
                    <a:pt x="502" y="147"/>
                  </a:lnTo>
                  <a:lnTo>
                    <a:pt x="487" y="189"/>
                  </a:lnTo>
                  <a:lnTo>
                    <a:pt x="473" y="228"/>
                  </a:lnTo>
                  <a:lnTo>
                    <a:pt x="443" y="230"/>
                  </a:lnTo>
                  <a:lnTo>
                    <a:pt x="414" y="230"/>
                  </a:lnTo>
                  <a:lnTo>
                    <a:pt x="384" y="233"/>
                  </a:lnTo>
                  <a:lnTo>
                    <a:pt x="355" y="235"/>
                  </a:lnTo>
                  <a:lnTo>
                    <a:pt x="326" y="238"/>
                  </a:lnTo>
                  <a:lnTo>
                    <a:pt x="296" y="238"/>
                  </a:lnTo>
                  <a:lnTo>
                    <a:pt x="267" y="240"/>
                  </a:lnTo>
                  <a:lnTo>
                    <a:pt x="237" y="243"/>
                  </a:lnTo>
                  <a:lnTo>
                    <a:pt x="206" y="245"/>
                  </a:lnTo>
                  <a:lnTo>
                    <a:pt x="176" y="245"/>
                  </a:lnTo>
                  <a:lnTo>
                    <a:pt x="147" y="248"/>
                  </a:lnTo>
                  <a:lnTo>
                    <a:pt x="117" y="250"/>
                  </a:lnTo>
                  <a:lnTo>
                    <a:pt x="88" y="250"/>
                  </a:lnTo>
                  <a:lnTo>
                    <a:pt x="58" y="252"/>
                  </a:lnTo>
                  <a:lnTo>
                    <a:pt x="29" y="252"/>
                  </a:lnTo>
                  <a:lnTo>
                    <a:pt x="0" y="255"/>
                  </a:lnTo>
                  <a:lnTo>
                    <a:pt x="0" y="191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7" name="Freeform 149"/>
            <p:cNvSpPr>
              <a:spLocks/>
            </p:cNvSpPr>
            <p:nvPr/>
          </p:nvSpPr>
          <p:spPr bwMode="auto">
            <a:xfrm>
              <a:off x="3023" y="1735"/>
              <a:ext cx="400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12"/>
                </a:cxn>
                <a:cxn ang="0">
                  <a:pos x="429" y="39"/>
                </a:cxn>
                <a:cxn ang="0">
                  <a:pos x="483" y="66"/>
                </a:cxn>
                <a:cxn ang="0">
                  <a:pos x="419" y="223"/>
                </a:cxn>
                <a:cxn ang="0">
                  <a:pos x="0" y="255"/>
                </a:cxn>
                <a:cxn ang="0">
                  <a:pos x="0" y="0"/>
                </a:cxn>
              </a:cxnLst>
              <a:rect l="0" t="0" r="r" b="b"/>
              <a:pathLst>
                <a:path w="483" h="255">
                  <a:moveTo>
                    <a:pt x="0" y="0"/>
                  </a:moveTo>
                  <a:lnTo>
                    <a:pt x="286" y="12"/>
                  </a:lnTo>
                  <a:lnTo>
                    <a:pt x="429" y="39"/>
                  </a:lnTo>
                  <a:lnTo>
                    <a:pt x="483" y="66"/>
                  </a:lnTo>
                  <a:lnTo>
                    <a:pt x="419" y="223"/>
                  </a:lnTo>
                  <a:lnTo>
                    <a:pt x="0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8" name="Freeform 150"/>
            <p:cNvSpPr>
              <a:spLocks/>
            </p:cNvSpPr>
            <p:nvPr/>
          </p:nvSpPr>
          <p:spPr bwMode="auto">
            <a:xfrm>
              <a:off x="1910" y="1735"/>
              <a:ext cx="850" cy="196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623" y="12"/>
                </a:cxn>
                <a:cxn ang="0">
                  <a:pos x="7" y="71"/>
                </a:cxn>
                <a:cxn ang="0">
                  <a:pos x="2" y="98"/>
                </a:cxn>
                <a:cxn ang="0">
                  <a:pos x="0" y="255"/>
                </a:cxn>
                <a:cxn ang="0">
                  <a:pos x="1027" y="255"/>
                </a:cxn>
                <a:cxn ang="0">
                  <a:pos x="1027" y="0"/>
                </a:cxn>
              </a:cxnLst>
              <a:rect l="0" t="0" r="r" b="b"/>
              <a:pathLst>
                <a:path w="1027" h="255">
                  <a:moveTo>
                    <a:pt x="1027" y="0"/>
                  </a:moveTo>
                  <a:lnTo>
                    <a:pt x="623" y="12"/>
                  </a:lnTo>
                  <a:lnTo>
                    <a:pt x="7" y="71"/>
                  </a:lnTo>
                  <a:lnTo>
                    <a:pt x="2" y="98"/>
                  </a:lnTo>
                  <a:lnTo>
                    <a:pt x="0" y="255"/>
                  </a:lnTo>
                  <a:lnTo>
                    <a:pt x="1027" y="255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9" name="Freeform 151"/>
            <p:cNvSpPr>
              <a:spLocks/>
            </p:cNvSpPr>
            <p:nvPr/>
          </p:nvSpPr>
          <p:spPr bwMode="auto">
            <a:xfrm>
              <a:off x="1950" y="1735"/>
              <a:ext cx="810" cy="196"/>
            </a:xfrm>
            <a:custGeom>
              <a:avLst/>
              <a:gdLst/>
              <a:ahLst/>
              <a:cxnLst>
                <a:cxn ang="0">
                  <a:pos x="978" y="0"/>
                </a:cxn>
                <a:cxn ang="0">
                  <a:pos x="954" y="0"/>
                </a:cxn>
                <a:cxn ang="0">
                  <a:pos x="929" y="2"/>
                </a:cxn>
                <a:cxn ang="0">
                  <a:pos x="905" y="2"/>
                </a:cxn>
                <a:cxn ang="0">
                  <a:pos x="880" y="2"/>
                </a:cxn>
                <a:cxn ang="0">
                  <a:pos x="856" y="5"/>
                </a:cxn>
                <a:cxn ang="0">
                  <a:pos x="831" y="5"/>
                </a:cxn>
                <a:cxn ang="0">
                  <a:pos x="807" y="5"/>
                </a:cxn>
                <a:cxn ang="0">
                  <a:pos x="782" y="5"/>
                </a:cxn>
                <a:cxn ang="0">
                  <a:pos x="755" y="7"/>
                </a:cxn>
                <a:cxn ang="0">
                  <a:pos x="731" y="7"/>
                </a:cxn>
                <a:cxn ang="0">
                  <a:pos x="706" y="7"/>
                </a:cxn>
                <a:cxn ang="0">
                  <a:pos x="682" y="10"/>
                </a:cxn>
                <a:cxn ang="0">
                  <a:pos x="657" y="10"/>
                </a:cxn>
                <a:cxn ang="0">
                  <a:pos x="633" y="10"/>
                </a:cxn>
                <a:cxn ang="0">
                  <a:pos x="608" y="12"/>
                </a:cxn>
                <a:cxn ang="0">
                  <a:pos x="583" y="12"/>
                </a:cxn>
                <a:cxn ang="0">
                  <a:pos x="547" y="15"/>
                </a:cxn>
                <a:cxn ang="0">
                  <a:pos x="512" y="20"/>
                </a:cxn>
                <a:cxn ang="0">
                  <a:pos x="476" y="22"/>
                </a:cxn>
                <a:cxn ang="0">
                  <a:pos x="441" y="27"/>
                </a:cxn>
                <a:cxn ang="0">
                  <a:pos x="404" y="29"/>
                </a:cxn>
                <a:cxn ang="0">
                  <a:pos x="368" y="32"/>
                </a:cxn>
                <a:cxn ang="0">
                  <a:pos x="333" y="37"/>
                </a:cxn>
                <a:cxn ang="0">
                  <a:pos x="297" y="39"/>
                </a:cxn>
                <a:cxn ang="0">
                  <a:pos x="260" y="42"/>
                </a:cxn>
                <a:cxn ang="0">
                  <a:pos x="225" y="47"/>
                </a:cxn>
                <a:cxn ang="0">
                  <a:pos x="189" y="49"/>
                </a:cxn>
                <a:cxn ang="0">
                  <a:pos x="154" y="54"/>
                </a:cxn>
                <a:cxn ang="0">
                  <a:pos x="118" y="56"/>
                </a:cxn>
                <a:cxn ang="0">
                  <a:pos x="81" y="61"/>
                </a:cxn>
                <a:cxn ang="0">
                  <a:pos x="46" y="64"/>
                </a:cxn>
                <a:cxn ang="0">
                  <a:pos x="10" y="69"/>
                </a:cxn>
                <a:cxn ang="0">
                  <a:pos x="7" y="76"/>
                </a:cxn>
                <a:cxn ang="0">
                  <a:pos x="5" y="81"/>
                </a:cxn>
                <a:cxn ang="0">
                  <a:pos x="2" y="88"/>
                </a:cxn>
                <a:cxn ang="0">
                  <a:pos x="0" y="96"/>
                </a:cxn>
                <a:cxn ang="0">
                  <a:pos x="2" y="132"/>
                </a:cxn>
                <a:cxn ang="0">
                  <a:pos x="2" y="174"/>
                </a:cxn>
                <a:cxn ang="0">
                  <a:pos x="2" y="213"/>
                </a:cxn>
                <a:cxn ang="0">
                  <a:pos x="5" y="255"/>
                </a:cxn>
                <a:cxn ang="0">
                  <a:pos x="66" y="255"/>
                </a:cxn>
                <a:cxn ang="0">
                  <a:pos x="127" y="255"/>
                </a:cxn>
                <a:cxn ang="0">
                  <a:pos x="186" y="255"/>
                </a:cxn>
                <a:cxn ang="0">
                  <a:pos x="248" y="255"/>
                </a:cxn>
                <a:cxn ang="0">
                  <a:pos x="309" y="255"/>
                </a:cxn>
                <a:cxn ang="0">
                  <a:pos x="370" y="255"/>
                </a:cxn>
                <a:cxn ang="0">
                  <a:pos x="431" y="255"/>
                </a:cxn>
                <a:cxn ang="0">
                  <a:pos x="493" y="255"/>
                </a:cxn>
                <a:cxn ang="0">
                  <a:pos x="552" y="255"/>
                </a:cxn>
                <a:cxn ang="0">
                  <a:pos x="613" y="255"/>
                </a:cxn>
                <a:cxn ang="0">
                  <a:pos x="674" y="255"/>
                </a:cxn>
                <a:cxn ang="0">
                  <a:pos x="735" y="255"/>
                </a:cxn>
                <a:cxn ang="0">
                  <a:pos x="797" y="255"/>
                </a:cxn>
                <a:cxn ang="0">
                  <a:pos x="856" y="255"/>
                </a:cxn>
                <a:cxn ang="0">
                  <a:pos x="917" y="255"/>
                </a:cxn>
                <a:cxn ang="0">
                  <a:pos x="978" y="255"/>
                </a:cxn>
                <a:cxn ang="0">
                  <a:pos x="978" y="191"/>
                </a:cxn>
                <a:cxn ang="0">
                  <a:pos x="978" y="127"/>
                </a:cxn>
                <a:cxn ang="0">
                  <a:pos x="978" y="64"/>
                </a:cxn>
                <a:cxn ang="0">
                  <a:pos x="978" y="0"/>
                </a:cxn>
              </a:cxnLst>
              <a:rect l="0" t="0" r="r" b="b"/>
              <a:pathLst>
                <a:path w="978" h="255">
                  <a:moveTo>
                    <a:pt x="978" y="0"/>
                  </a:moveTo>
                  <a:lnTo>
                    <a:pt x="954" y="0"/>
                  </a:lnTo>
                  <a:lnTo>
                    <a:pt x="929" y="2"/>
                  </a:lnTo>
                  <a:lnTo>
                    <a:pt x="905" y="2"/>
                  </a:lnTo>
                  <a:lnTo>
                    <a:pt x="880" y="2"/>
                  </a:lnTo>
                  <a:lnTo>
                    <a:pt x="856" y="5"/>
                  </a:lnTo>
                  <a:lnTo>
                    <a:pt x="831" y="5"/>
                  </a:lnTo>
                  <a:lnTo>
                    <a:pt x="807" y="5"/>
                  </a:lnTo>
                  <a:lnTo>
                    <a:pt x="782" y="5"/>
                  </a:lnTo>
                  <a:lnTo>
                    <a:pt x="755" y="7"/>
                  </a:lnTo>
                  <a:lnTo>
                    <a:pt x="731" y="7"/>
                  </a:lnTo>
                  <a:lnTo>
                    <a:pt x="706" y="7"/>
                  </a:lnTo>
                  <a:lnTo>
                    <a:pt x="682" y="10"/>
                  </a:lnTo>
                  <a:lnTo>
                    <a:pt x="657" y="10"/>
                  </a:lnTo>
                  <a:lnTo>
                    <a:pt x="633" y="10"/>
                  </a:lnTo>
                  <a:lnTo>
                    <a:pt x="608" y="12"/>
                  </a:lnTo>
                  <a:lnTo>
                    <a:pt x="583" y="12"/>
                  </a:lnTo>
                  <a:lnTo>
                    <a:pt x="547" y="15"/>
                  </a:lnTo>
                  <a:lnTo>
                    <a:pt x="512" y="20"/>
                  </a:lnTo>
                  <a:lnTo>
                    <a:pt x="476" y="22"/>
                  </a:lnTo>
                  <a:lnTo>
                    <a:pt x="441" y="27"/>
                  </a:lnTo>
                  <a:lnTo>
                    <a:pt x="404" y="29"/>
                  </a:lnTo>
                  <a:lnTo>
                    <a:pt x="368" y="32"/>
                  </a:lnTo>
                  <a:lnTo>
                    <a:pt x="333" y="37"/>
                  </a:lnTo>
                  <a:lnTo>
                    <a:pt x="297" y="39"/>
                  </a:lnTo>
                  <a:lnTo>
                    <a:pt x="260" y="42"/>
                  </a:lnTo>
                  <a:lnTo>
                    <a:pt x="225" y="47"/>
                  </a:lnTo>
                  <a:lnTo>
                    <a:pt x="189" y="49"/>
                  </a:lnTo>
                  <a:lnTo>
                    <a:pt x="154" y="54"/>
                  </a:lnTo>
                  <a:lnTo>
                    <a:pt x="118" y="56"/>
                  </a:lnTo>
                  <a:lnTo>
                    <a:pt x="81" y="61"/>
                  </a:lnTo>
                  <a:lnTo>
                    <a:pt x="46" y="64"/>
                  </a:lnTo>
                  <a:lnTo>
                    <a:pt x="10" y="69"/>
                  </a:lnTo>
                  <a:lnTo>
                    <a:pt x="7" y="76"/>
                  </a:lnTo>
                  <a:lnTo>
                    <a:pt x="5" y="81"/>
                  </a:lnTo>
                  <a:lnTo>
                    <a:pt x="2" y="88"/>
                  </a:lnTo>
                  <a:lnTo>
                    <a:pt x="0" y="96"/>
                  </a:lnTo>
                  <a:lnTo>
                    <a:pt x="2" y="132"/>
                  </a:lnTo>
                  <a:lnTo>
                    <a:pt x="2" y="174"/>
                  </a:lnTo>
                  <a:lnTo>
                    <a:pt x="2" y="213"/>
                  </a:lnTo>
                  <a:lnTo>
                    <a:pt x="5" y="255"/>
                  </a:lnTo>
                  <a:lnTo>
                    <a:pt x="66" y="255"/>
                  </a:lnTo>
                  <a:lnTo>
                    <a:pt x="127" y="255"/>
                  </a:lnTo>
                  <a:lnTo>
                    <a:pt x="186" y="255"/>
                  </a:lnTo>
                  <a:lnTo>
                    <a:pt x="248" y="255"/>
                  </a:lnTo>
                  <a:lnTo>
                    <a:pt x="309" y="255"/>
                  </a:lnTo>
                  <a:lnTo>
                    <a:pt x="370" y="255"/>
                  </a:lnTo>
                  <a:lnTo>
                    <a:pt x="431" y="255"/>
                  </a:lnTo>
                  <a:lnTo>
                    <a:pt x="493" y="255"/>
                  </a:lnTo>
                  <a:lnTo>
                    <a:pt x="552" y="255"/>
                  </a:lnTo>
                  <a:lnTo>
                    <a:pt x="613" y="255"/>
                  </a:lnTo>
                  <a:lnTo>
                    <a:pt x="674" y="255"/>
                  </a:lnTo>
                  <a:lnTo>
                    <a:pt x="735" y="255"/>
                  </a:lnTo>
                  <a:lnTo>
                    <a:pt x="797" y="255"/>
                  </a:lnTo>
                  <a:lnTo>
                    <a:pt x="856" y="255"/>
                  </a:lnTo>
                  <a:lnTo>
                    <a:pt x="917" y="255"/>
                  </a:lnTo>
                  <a:lnTo>
                    <a:pt x="978" y="255"/>
                  </a:lnTo>
                  <a:lnTo>
                    <a:pt x="978" y="191"/>
                  </a:lnTo>
                  <a:lnTo>
                    <a:pt x="978" y="127"/>
                  </a:lnTo>
                  <a:lnTo>
                    <a:pt x="978" y="64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0" name="Freeform 152"/>
            <p:cNvSpPr>
              <a:spLocks/>
            </p:cNvSpPr>
            <p:nvPr/>
          </p:nvSpPr>
          <p:spPr bwMode="auto">
            <a:xfrm>
              <a:off x="1991" y="1735"/>
              <a:ext cx="769" cy="196"/>
            </a:xfrm>
            <a:custGeom>
              <a:avLst/>
              <a:gdLst/>
              <a:ahLst/>
              <a:cxnLst>
                <a:cxn ang="0">
                  <a:pos x="929" y="0"/>
                </a:cxn>
                <a:cxn ang="0">
                  <a:pos x="880" y="2"/>
                </a:cxn>
                <a:cxn ang="0">
                  <a:pos x="831" y="2"/>
                </a:cxn>
                <a:cxn ang="0">
                  <a:pos x="785" y="5"/>
                </a:cxn>
                <a:cxn ang="0">
                  <a:pos x="736" y="5"/>
                </a:cxn>
                <a:cxn ang="0">
                  <a:pos x="686" y="7"/>
                </a:cxn>
                <a:cxn ang="0">
                  <a:pos x="640" y="10"/>
                </a:cxn>
                <a:cxn ang="0">
                  <a:pos x="591" y="10"/>
                </a:cxn>
                <a:cxn ang="0">
                  <a:pos x="542" y="12"/>
                </a:cxn>
                <a:cxn ang="0">
                  <a:pos x="510" y="15"/>
                </a:cxn>
                <a:cxn ang="0">
                  <a:pos x="476" y="20"/>
                </a:cxn>
                <a:cxn ang="0">
                  <a:pos x="444" y="22"/>
                </a:cxn>
                <a:cxn ang="0">
                  <a:pos x="409" y="25"/>
                </a:cxn>
                <a:cxn ang="0">
                  <a:pos x="378" y="29"/>
                </a:cxn>
                <a:cxn ang="0">
                  <a:pos x="343" y="32"/>
                </a:cxn>
                <a:cxn ang="0">
                  <a:pos x="311" y="34"/>
                </a:cxn>
                <a:cxn ang="0">
                  <a:pos x="277" y="39"/>
                </a:cxn>
                <a:cxn ang="0">
                  <a:pos x="245" y="42"/>
                </a:cxn>
                <a:cxn ang="0">
                  <a:pos x="211" y="44"/>
                </a:cxn>
                <a:cxn ang="0">
                  <a:pos x="179" y="49"/>
                </a:cxn>
                <a:cxn ang="0">
                  <a:pos x="145" y="51"/>
                </a:cxn>
                <a:cxn ang="0">
                  <a:pos x="113" y="56"/>
                </a:cxn>
                <a:cxn ang="0">
                  <a:pos x="78" y="59"/>
                </a:cxn>
                <a:cxn ang="0">
                  <a:pos x="47" y="64"/>
                </a:cxn>
                <a:cxn ang="0">
                  <a:pos x="12" y="66"/>
                </a:cxn>
                <a:cxn ang="0">
                  <a:pos x="10" y="71"/>
                </a:cxn>
                <a:cxn ang="0">
                  <a:pos x="5" y="78"/>
                </a:cxn>
                <a:cxn ang="0">
                  <a:pos x="2" y="86"/>
                </a:cxn>
                <a:cxn ang="0">
                  <a:pos x="0" y="93"/>
                </a:cxn>
                <a:cxn ang="0">
                  <a:pos x="2" y="132"/>
                </a:cxn>
                <a:cxn ang="0">
                  <a:pos x="5" y="172"/>
                </a:cxn>
                <a:cxn ang="0">
                  <a:pos x="7" y="211"/>
                </a:cxn>
                <a:cxn ang="0">
                  <a:pos x="10" y="248"/>
                </a:cxn>
                <a:cxn ang="0">
                  <a:pos x="66" y="248"/>
                </a:cxn>
                <a:cxn ang="0">
                  <a:pos x="125" y="248"/>
                </a:cxn>
                <a:cxn ang="0">
                  <a:pos x="181" y="250"/>
                </a:cxn>
                <a:cxn ang="0">
                  <a:pos x="240" y="250"/>
                </a:cxn>
                <a:cxn ang="0">
                  <a:pos x="297" y="250"/>
                </a:cxn>
                <a:cxn ang="0">
                  <a:pos x="355" y="250"/>
                </a:cxn>
                <a:cxn ang="0">
                  <a:pos x="412" y="252"/>
                </a:cxn>
                <a:cxn ang="0">
                  <a:pos x="471" y="252"/>
                </a:cxn>
                <a:cxn ang="0">
                  <a:pos x="527" y="252"/>
                </a:cxn>
                <a:cxn ang="0">
                  <a:pos x="584" y="252"/>
                </a:cxn>
                <a:cxn ang="0">
                  <a:pos x="642" y="255"/>
                </a:cxn>
                <a:cxn ang="0">
                  <a:pos x="699" y="255"/>
                </a:cxn>
                <a:cxn ang="0">
                  <a:pos x="758" y="255"/>
                </a:cxn>
                <a:cxn ang="0">
                  <a:pos x="814" y="255"/>
                </a:cxn>
                <a:cxn ang="0">
                  <a:pos x="873" y="255"/>
                </a:cxn>
                <a:cxn ang="0">
                  <a:pos x="929" y="255"/>
                </a:cxn>
                <a:cxn ang="0">
                  <a:pos x="929" y="191"/>
                </a:cxn>
                <a:cxn ang="0">
                  <a:pos x="929" y="127"/>
                </a:cxn>
                <a:cxn ang="0">
                  <a:pos x="929" y="64"/>
                </a:cxn>
                <a:cxn ang="0">
                  <a:pos x="929" y="0"/>
                </a:cxn>
              </a:cxnLst>
              <a:rect l="0" t="0" r="r" b="b"/>
              <a:pathLst>
                <a:path w="929" h="255">
                  <a:moveTo>
                    <a:pt x="929" y="0"/>
                  </a:moveTo>
                  <a:lnTo>
                    <a:pt x="880" y="2"/>
                  </a:lnTo>
                  <a:lnTo>
                    <a:pt x="831" y="2"/>
                  </a:lnTo>
                  <a:lnTo>
                    <a:pt x="785" y="5"/>
                  </a:lnTo>
                  <a:lnTo>
                    <a:pt x="736" y="5"/>
                  </a:lnTo>
                  <a:lnTo>
                    <a:pt x="686" y="7"/>
                  </a:lnTo>
                  <a:lnTo>
                    <a:pt x="640" y="10"/>
                  </a:lnTo>
                  <a:lnTo>
                    <a:pt x="591" y="10"/>
                  </a:lnTo>
                  <a:lnTo>
                    <a:pt x="542" y="12"/>
                  </a:lnTo>
                  <a:lnTo>
                    <a:pt x="510" y="15"/>
                  </a:lnTo>
                  <a:lnTo>
                    <a:pt x="476" y="20"/>
                  </a:lnTo>
                  <a:lnTo>
                    <a:pt x="444" y="22"/>
                  </a:lnTo>
                  <a:lnTo>
                    <a:pt x="409" y="25"/>
                  </a:lnTo>
                  <a:lnTo>
                    <a:pt x="378" y="29"/>
                  </a:lnTo>
                  <a:lnTo>
                    <a:pt x="343" y="32"/>
                  </a:lnTo>
                  <a:lnTo>
                    <a:pt x="311" y="34"/>
                  </a:lnTo>
                  <a:lnTo>
                    <a:pt x="277" y="39"/>
                  </a:lnTo>
                  <a:lnTo>
                    <a:pt x="245" y="42"/>
                  </a:lnTo>
                  <a:lnTo>
                    <a:pt x="211" y="44"/>
                  </a:lnTo>
                  <a:lnTo>
                    <a:pt x="179" y="49"/>
                  </a:lnTo>
                  <a:lnTo>
                    <a:pt x="145" y="51"/>
                  </a:lnTo>
                  <a:lnTo>
                    <a:pt x="113" y="56"/>
                  </a:lnTo>
                  <a:lnTo>
                    <a:pt x="78" y="59"/>
                  </a:lnTo>
                  <a:lnTo>
                    <a:pt x="47" y="64"/>
                  </a:lnTo>
                  <a:lnTo>
                    <a:pt x="12" y="66"/>
                  </a:lnTo>
                  <a:lnTo>
                    <a:pt x="10" y="71"/>
                  </a:lnTo>
                  <a:lnTo>
                    <a:pt x="5" y="78"/>
                  </a:lnTo>
                  <a:lnTo>
                    <a:pt x="2" y="86"/>
                  </a:lnTo>
                  <a:lnTo>
                    <a:pt x="0" y="93"/>
                  </a:lnTo>
                  <a:lnTo>
                    <a:pt x="2" y="132"/>
                  </a:lnTo>
                  <a:lnTo>
                    <a:pt x="5" y="172"/>
                  </a:lnTo>
                  <a:lnTo>
                    <a:pt x="7" y="211"/>
                  </a:lnTo>
                  <a:lnTo>
                    <a:pt x="10" y="248"/>
                  </a:lnTo>
                  <a:lnTo>
                    <a:pt x="66" y="248"/>
                  </a:lnTo>
                  <a:lnTo>
                    <a:pt x="125" y="248"/>
                  </a:lnTo>
                  <a:lnTo>
                    <a:pt x="181" y="250"/>
                  </a:lnTo>
                  <a:lnTo>
                    <a:pt x="240" y="250"/>
                  </a:lnTo>
                  <a:lnTo>
                    <a:pt x="297" y="250"/>
                  </a:lnTo>
                  <a:lnTo>
                    <a:pt x="355" y="250"/>
                  </a:lnTo>
                  <a:lnTo>
                    <a:pt x="412" y="252"/>
                  </a:lnTo>
                  <a:lnTo>
                    <a:pt x="471" y="252"/>
                  </a:lnTo>
                  <a:lnTo>
                    <a:pt x="527" y="252"/>
                  </a:lnTo>
                  <a:lnTo>
                    <a:pt x="584" y="252"/>
                  </a:lnTo>
                  <a:lnTo>
                    <a:pt x="642" y="255"/>
                  </a:lnTo>
                  <a:lnTo>
                    <a:pt x="699" y="255"/>
                  </a:lnTo>
                  <a:lnTo>
                    <a:pt x="758" y="255"/>
                  </a:lnTo>
                  <a:lnTo>
                    <a:pt x="814" y="255"/>
                  </a:lnTo>
                  <a:lnTo>
                    <a:pt x="873" y="255"/>
                  </a:lnTo>
                  <a:lnTo>
                    <a:pt x="929" y="255"/>
                  </a:lnTo>
                  <a:lnTo>
                    <a:pt x="929" y="191"/>
                  </a:lnTo>
                  <a:lnTo>
                    <a:pt x="929" y="127"/>
                  </a:lnTo>
                  <a:lnTo>
                    <a:pt x="929" y="64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93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1" name="Freeform 153"/>
            <p:cNvSpPr>
              <a:spLocks/>
            </p:cNvSpPr>
            <p:nvPr/>
          </p:nvSpPr>
          <p:spPr bwMode="auto">
            <a:xfrm>
              <a:off x="2030" y="1735"/>
              <a:ext cx="730" cy="196"/>
            </a:xfrm>
            <a:custGeom>
              <a:avLst/>
              <a:gdLst/>
              <a:ahLst/>
              <a:cxnLst>
                <a:cxn ang="0">
                  <a:pos x="882" y="0"/>
                </a:cxn>
                <a:cxn ang="0">
                  <a:pos x="836" y="2"/>
                </a:cxn>
                <a:cxn ang="0">
                  <a:pos x="787" y="2"/>
                </a:cxn>
                <a:cxn ang="0">
                  <a:pos x="740" y="5"/>
                </a:cxn>
                <a:cxn ang="0">
                  <a:pos x="693" y="5"/>
                </a:cxn>
                <a:cxn ang="0">
                  <a:pos x="644" y="7"/>
                </a:cxn>
                <a:cxn ang="0">
                  <a:pos x="598" y="10"/>
                </a:cxn>
                <a:cxn ang="0">
                  <a:pos x="551" y="10"/>
                </a:cxn>
                <a:cxn ang="0">
                  <a:pos x="505" y="12"/>
                </a:cxn>
                <a:cxn ang="0">
                  <a:pos x="475" y="15"/>
                </a:cxn>
                <a:cxn ang="0">
                  <a:pos x="443" y="20"/>
                </a:cxn>
                <a:cxn ang="0">
                  <a:pos x="414" y="22"/>
                </a:cxn>
                <a:cxn ang="0">
                  <a:pos x="382" y="25"/>
                </a:cxn>
                <a:cxn ang="0">
                  <a:pos x="353" y="29"/>
                </a:cxn>
                <a:cxn ang="0">
                  <a:pos x="323" y="32"/>
                </a:cxn>
                <a:cxn ang="0">
                  <a:pos x="291" y="34"/>
                </a:cxn>
                <a:cxn ang="0">
                  <a:pos x="262" y="37"/>
                </a:cxn>
                <a:cxn ang="0">
                  <a:pos x="230" y="42"/>
                </a:cxn>
                <a:cxn ang="0">
                  <a:pos x="201" y="44"/>
                </a:cxn>
                <a:cxn ang="0">
                  <a:pos x="171" y="47"/>
                </a:cxn>
                <a:cxn ang="0">
                  <a:pos x="139" y="51"/>
                </a:cxn>
                <a:cxn ang="0">
                  <a:pos x="110" y="54"/>
                </a:cxn>
                <a:cxn ang="0">
                  <a:pos x="78" y="56"/>
                </a:cxn>
                <a:cxn ang="0">
                  <a:pos x="49" y="61"/>
                </a:cxn>
                <a:cxn ang="0">
                  <a:pos x="17" y="64"/>
                </a:cxn>
                <a:cxn ang="0">
                  <a:pos x="12" y="69"/>
                </a:cxn>
                <a:cxn ang="0">
                  <a:pos x="9" y="76"/>
                </a:cxn>
                <a:cxn ang="0">
                  <a:pos x="4" y="83"/>
                </a:cxn>
                <a:cxn ang="0">
                  <a:pos x="0" y="88"/>
                </a:cxn>
                <a:cxn ang="0">
                  <a:pos x="4" y="127"/>
                </a:cxn>
                <a:cxn ang="0">
                  <a:pos x="7" y="169"/>
                </a:cxn>
                <a:cxn ang="0">
                  <a:pos x="12" y="208"/>
                </a:cxn>
                <a:cxn ang="0">
                  <a:pos x="17" y="248"/>
                </a:cxn>
                <a:cxn ang="0">
                  <a:pos x="71" y="248"/>
                </a:cxn>
                <a:cxn ang="0">
                  <a:pos x="125" y="248"/>
                </a:cxn>
                <a:cxn ang="0">
                  <a:pos x="179" y="248"/>
                </a:cxn>
                <a:cxn ang="0">
                  <a:pos x="232" y="248"/>
                </a:cxn>
                <a:cxn ang="0">
                  <a:pos x="286" y="250"/>
                </a:cxn>
                <a:cxn ang="0">
                  <a:pos x="340" y="250"/>
                </a:cxn>
                <a:cxn ang="0">
                  <a:pos x="394" y="250"/>
                </a:cxn>
                <a:cxn ang="0">
                  <a:pos x="448" y="250"/>
                </a:cxn>
                <a:cxn ang="0">
                  <a:pos x="502" y="252"/>
                </a:cxn>
                <a:cxn ang="0">
                  <a:pos x="556" y="252"/>
                </a:cxn>
                <a:cxn ang="0">
                  <a:pos x="610" y="252"/>
                </a:cxn>
                <a:cxn ang="0">
                  <a:pos x="666" y="255"/>
                </a:cxn>
                <a:cxn ang="0">
                  <a:pos x="720" y="255"/>
                </a:cxn>
                <a:cxn ang="0">
                  <a:pos x="774" y="255"/>
                </a:cxn>
                <a:cxn ang="0">
                  <a:pos x="828" y="255"/>
                </a:cxn>
                <a:cxn ang="0">
                  <a:pos x="882" y="255"/>
                </a:cxn>
                <a:cxn ang="0">
                  <a:pos x="882" y="191"/>
                </a:cxn>
                <a:cxn ang="0">
                  <a:pos x="882" y="127"/>
                </a:cxn>
                <a:cxn ang="0">
                  <a:pos x="882" y="64"/>
                </a:cxn>
                <a:cxn ang="0">
                  <a:pos x="882" y="0"/>
                </a:cxn>
              </a:cxnLst>
              <a:rect l="0" t="0" r="r" b="b"/>
              <a:pathLst>
                <a:path w="882" h="255">
                  <a:moveTo>
                    <a:pt x="882" y="0"/>
                  </a:moveTo>
                  <a:lnTo>
                    <a:pt x="836" y="2"/>
                  </a:lnTo>
                  <a:lnTo>
                    <a:pt x="787" y="2"/>
                  </a:lnTo>
                  <a:lnTo>
                    <a:pt x="740" y="5"/>
                  </a:lnTo>
                  <a:lnTo>
                    <a:pt x="693" y="5"/>
                  </a:lnTo>
                  <a:lnTo>
                    <a:pt x="644" y="7"/>
                  </a:lnTo>
                  <a:lnTo>
                    <a:pt x="598" y="10"/>
                  </a:lnTo>
                  <a:lnTo>
                    <a:pt x="551" y="10"/>
                  </a:lnTo>
                  <a:lnTo>
                    <a:pt x="505" y="12"/>
                  </a:lnTo>
                  <a:lnTo>
                    <a:pt x="475" y="15"/>
                  </a:lnTo>
                  <a:lnTo>
                    <a:pt x="443" y="20"/>
                  </a:lnTo>
                  <a:lnTo>
                    <a:pt x="414" y="22"/>
                  </a:lnTo>
                  <a:lnTo>
                    <a:pt x="382" y="25"/>
                  </a:lnTo>
                  <a:lnTo>
                    <a:pt x="353" y="29"/>
                  </a:lnTo>
                  <a:lnTo>
                    <a:pt x="323" y="32"/>
                  </a:lnTo>
                  <a:lnTo>
                    <a:pt x="291" y="34"/>
                  </a:lnTo>
                  <a:lnTo>
                    <a:pt x="262" y="37"/>
                  </a:lnTo>
                  <a:lnTo>
                    <a:pt x="230" y="42"/>
                  </a:lnTo>
                  <a:lnTo>
                    <a:pt x="201" y="44"/>
                  </a:lnTo>
                  <a:lnTo>
                    <a:pt x="171" y="47"/>
                  </a:lnTo>
                  <a:lnTo>
                    <a:pt x="139" y="51"/>
                  </a:lnTo>
                  <a:lnTo>
                    <a:pt x="110" y="54"/>
                  </a:lnTo>
                  <a:lnTo>
                    <a:pt x="78" y="56"/>
                  </a:lnTo>
                  <a:lnTo>
                    <a:pt x="49" y="61"/>
                  </a:lnTo>
                  <a:lnTo>
                    <a:pt x="17" y="64"/>
                  </a:lnTo>
                  <a:lnTo>
                    <a:pt x="12" y="69"/>
                  </a:lnTo>
                  <a:lnTo>
                    <a:pt x="9" y="76"/>
                  </a:lnTo>
                  <a:lnTo>
                    <a:pt x="4" y="83"/>
                  </a:lnTo>
                  <a:lnTo>
                    <a:pt x="0" y="88"/>
                  </a:lnTo>
                  <a:lnTo>
                    <a:pt x="4" y="127"/>
                  </a:lnTo>
                  <a:lnTo>
                    <a:pt x="7" y="169"/>
                  </a:lnTo>
                  <a:lnTo>
                    <a:pt x="12" y="208"/>
                  </a:lnTo>
                  <a:lnTo>
                    <a:pt x="17" y="248"/>
                  </a:lnTo>
                  <a:lnTo>
                    <a:pt x="71" y="248"/>
                  </a:lnTo>
                  <a:lnTo>
                    <a:pt x="125" y="248"/>
                  </a:lnTo>
                  <a:lnTo>
                    <a:pt x="179" y="248"/>
                  </a:lnTo>
                  <a:lnTo>
                    <a:pt x="232" y="248"/>
                  </a:lnTo>
                  <a:lnTo>
                    <a:pt x="286" y="250"/>
                  </a:lnTo>
                  <a:lnTo>
                    <a:pt x="340" y="250"/>
                  </a:lnTo>
                  <a:lnTo>
                    <a:pt x="394" y="250"/>
                  </a:lnTo>
                  <a:lnTo>
                    <a:pt x="448" y="250"/>
                  </a:lnTo>
                  <a:lnTo>
                    <a:pt x="502" y="252"/>
                  </a:lnTo>
                  <a:lnTo>
                    <a:pt x="556" y="252"/>
                  </a:lnTo>
                  <a:lnTo>
                    <a:pt x="610" y="252"/>
                  </a:lnTo>
                  <a:lnTo>
                    <a:pt x="666" y="255"/>
                  </a:lnTo>
                  <a:lnTo>
                    <a:pt x="720" y="255"/>
                  </a:lnTo>
                  <a:lnTo>
                    <a:pt x="774" y="255"/>
                  </a:lnTo>
                  <a:lnTo>
                    <a:pt x="828" y="255"/>
                  </a:lnTo>
                  <a:lnTo>
                    <a:pt x="882" y="255"/>
                  </a:lnTo>
                  <a:lnTo>
                    <a:pt x="882" y="191"/>
                  </a:lnTo>
                  <a:lnTo>
                    <a:pt x="882" y="127"/>
                  </a:lnTo>
                  <a:lnTo>
                    <a:pt x="882" y="64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99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2" name="Freeform 154"/>
            <p:cNvSpPr>
              <a:spLocks/>
            </p:cNvSpPr>
            <p:nvPr/>
          </p:nvSpPr>
          <p:spPr bwMode="auto">
            <a:xfrm>
              <a:off x="2068" y="1735"/>
              <a:ext cx="691" cy="196"/>
            </a:xfrm>
            <a:custGeom>
              <a:avLst/>
              <a:gdLst/>
              <a:ahLst/>
              <a:cxnLst>
                <a:cxn ang="0">
                  <a:pos x="834" y="0"/>
                </a:cxn>
                <a:cxn ang="0">
                  <a:pos x="787" y="2"/>
                </a:cxn>
                <a:cxn ang="0">
                  <a:pos x="743" y="2"/>
                </a:cxn>
                <a:cxn ang="0">
                  <a:pos x="696" y="5"/>
                </a:cxn>
                <a:cxn ang="0">
                  <a:pos x="652" y="5"/>
                </a:cxn>
                <a:cxn ang="0">
                  <a:pos x="606" y="7"/>
                </a:cxn>
                <a:cxn ang="0">
                  <a:pos x="559" y="10"/>
                </a:cxn>
                <a:cxn ang="0">
                  <a:pos x="515" y="10"/>
                </a:cxn>
                <a:cxn ang="0">
                  <a:pos x="468" y="12"/>
                </a:cxn>
                <a:cxn ang="0">
                  <a:pos x="441" y="15"/>
                </a:cxn>
                <a:cxn ang="0">
                  <a:pos x="412" y="17"/>
                </a:cxn>
                <a:cxn ang="0">
                  <a:pos x="385" y="20"/>
                </a:cxn>
                <a:cxn ang="0">
                  <a:pos x="356" y="25"/>
                </a:cxn>
                <a:cxn ang="0">
                  <a:pos x="329" y="27"/>
                </a:cxn>
                <a:cxn ang="0">
                  <a:pos x="302" y="29"/>
                </a:cxn>
                <a:cxn ang="0">
                  <a:pos x="272" y="32"/>
                </a:cxn>
                <a:cxn ang="0">
                  <a:pos x="245" y="34"/>
                </a:cxn>
                <a:cxn ang="0">
                  <a:pos x="218" y="39"/>
                </a:cxn>
                <a:cxn ang="0">
                  <a:pos x="191" y="42"/>
                </a:cxn>
                <a:cxn ang="0">
                  <a:pos x="162" y="44"/>
                </a:cxn>
                <a:cxn ang="0">
                  <a:pos x="135" y="47"/>
                </a:cxn>
                <a:cxn ang="0">
                  <a:pos x="108" y="51"/>
                </a:cxn>
                <a:cxn ang="0">
                  <a:pos x="81" y="54"/>
                </a:cxn>
                <a:cxn ang="0">
                  <a:pos x="52" y="56"/>
                </a:cxn>
                <a:cxn ang="0">
                  <a:pos x="25" y="59"/>
                </a:cxn>
                <a:cxn ang="0">
                  <a:pos x="20" y="66"/>
                </a:cxn>
                <a:cxn ang="0">
                  <a:pos x="12" y="74"/>
                </a:cxn>
                <a:cxn ang="0">
                  <a:pos x="5" y="81"/>
                </a:cxn>
                <a:cxn ang="0">
                  <a:pos x="0" y="86"/>
                </a:cxn>
                <a:cxn ang="0">
                  <a:pos x="5" y="125"/>
                </a:cxn>
                <a:cxn ang="0">
                  <a:pos x="12" y="164"/>
                </a:cxn>
                <a:cxn ang="0">
                  <a:pos x="17" y="206"/>
                </a:cxn>
                <a:cxn ang="0">
                  <a:pos x="22" y="245"/>
                </a:cxn>
                <a:cxn ang="0">
                  <a:pos x="74" y="245"/>
                </a:cxn>
                <a:cxn ang="0">
                  <a:pos x="125" y="245"/>
                </a:cxn>
                <a:cxn ang="0">
                  <a:pos x="174" y="248"/>
                </a:cxn>
                <a:cxn ang="0">
                  <a:pos x="226" y="248"/>
                </a:cxn>
                <a:cxn ang="0">
                  <a:pos x="277" y="248"/>
                </a:cxn>
                <a:cxn ang="0">
                  <a:pos x="329" y="248"/>
                </a:cxn>
                <a:cxn ang="0">
                  <a:pos x="378" y="248"/>
                </a:cxn>
                <a:cxn ang="0">
                  <a:pos x="429" y="250"/>
                </a:cxn>
                <a:cxn ang="0">
                  <a:pos x="481" y="250"/>
                </a:cxn>
                <a:cxn ang="0">
                  <a:pos x="530" y="250"/>
                </a:cxn>
                <a:cxn ang="0">
                  <a:pos x="581" y="250"/>
                </a:cxn>
                <a:cxn ang="0">
                  <a:pos x="630" y="252"/>
                </a:cxn>
                <a:cxn ang="0">
                  <a:pos x="682" y="252"/>
                </a:cxn>
                <a:cxn ang="0">
                  <a:pos x="733" y="252"/>
                </a:cxn>
                <a:cxn ang="0">
                  <a:pos x="782" y="255"/>
                </a:cxn>
                <a:cxn ang="0">
                  <a:pos x="834" y="255"/>
                </a:cxn>
                <a:cxn ang="0">
                  <a:pos x="834" y="191"/>
                </a:cxn>
                <a:cxn ang="0">
                  <a:pos x="834" y="127"/>
                </a:cxn>
                <a:cxn ang="0">
                  <a:pos x="834" y="64"/>
                </a:cxn>
                <a:cxn ang="0">
                  <a:pos x="834" y="0"/>
                </a:cxn>
              </a:cxnLst>
              <a:rect l="0" t="0" r="r" b="b"/>
              <a:pathLst>
                <a:path w="834" h="255">
                  <a:moveTo>
                    <a:pt x="834" y="0"/>
                  </a:moveTo>
                  <a:lnTo>
                    <a:pt x="787" y="2"/>
                  </a:lnTo>
                  <a:lnTo>
                    <a:pt x="743" y="2"/>
                  </a:lnTo>
                  <a:lnTo>
                    <a:pt x="696" y="5"/>
                  </a:lnTo>
                  <a:lnTo>
                    <a:pt x="652" y="5"/>
                  </a:lnTo>
                  <a:lnTo>
                    <a:pt x="606" y="7"/>
                  </a:lnTo>
                  <a:lnTo>
                    <a:pt x="559" y="10"/>
                  </a:lnTo>
                  <a:lnTo>
                    <a:pt x="515" y="10"/>
                  </a:lnTo>
                  <a:lnTo>
                    <a:pt x="468" y="12"/>
                  </a:lnTo>
                  <a:lnTo>
                    <a:pt x="441" y="15"/>
                  </a:lnTo>
                  <a:lnTo>
                    <a:pt x="412" y="17"/>
                  </a:lnTo>
                  <a:lnTo>
                    <a:pt x="385" y="20"/>
                  </a:lnTo>
                  <a:lnTo>
                    <a:pt x="356" y="25"/>
                  </a:lnTo>
                  <a:lnTo>
                    <a:pt x="329" y="27"/>
                  </a:lnTo>
                  <a:lnTo>
                    <a:pt x="302" y="29"/>
                  </a:lnTo>
                  <a:lnTo>
                    <a:pt x="272" y="32"/>
                  </a:lnTo>
                  <a:lnTo>
                    <a:pt x="245" y="34"/>
                  </a:lnTo>
                  <a:lnTo>
                    <a:pt x="218" y="39"/>
                  </a:lnTo>
                  <a:lnTo>
                    <a:pt x="191" y="42"/>
                  </a:lnTo>
                  <a:lnTo>
                    <a:pt x="162" y="44"/>
                  </a:lnTo>
                  <a:lnTo>
                    <a:pt x="135" y="47"/>
                  </a:lnTo>
                  <a:lnTo>
                    <a:pt x="108" y="51"/>
                  </a:lnTo>
                  <a:lnTo>
                    <a:pt x="81" y="54"/>
                  </a:lnTo>
                  <a:lnTo>
                    <a:pt x="52" y="56"/>
                  </a:lnTo>
                  <a:lnTo>
                    <a:pt x="25" y="59"/>
                  </a:lnTo>
                  <a:lnTo>
                    <a:pt x="20" y="66"/>
                  </a:lnTo>
                  <a:lnTo>
                    <a:pt x="12" y="74"/>
                  </a:lnTo>
                  <a:lnTo>
                    <a:pt x="5" y="81"/>
                  </a:lnTo>
                  <a:lnTo>
                    <a:pt x="0" y="86"/>
                  </a:lnTo>
                  <a:lnTo>
                    <a:pt x="5" y="125"/>
                  </a:lnTo>
                  <a:lnTo>
                    <a:pt x="12" y="164"/>
                  </a:lnTo>
                  <a:lnTo>
                    <a:pt x="17" y="206"/>
                  </a:lnTo>
                  <a:lnTo>
                    <a:pt x="22" y="245"/>
                  </a:lnTo>
                  <a:lnTo>
                    <a:pt x="74" y="245"/>
                  </a:lnTo>
                  <a:lnTo>
                    <a:pt x="125" y="245"/>
                  </a:lnTo>
                  <a:lnTo>
                    <a:pt x="174" y="248"/>
                  </a:lnTo>
                  <a:lnTo>
                    <a:pt x="226" y="248"/>
                  </a:lnTo>
                  <a:lnTo>
                    <a:pt x="277" y="248"/>
                  </a:lnTo>
                  <a:lnTo>
                    <a:pt x="329" y="248"/>
                  </a:lnTo>
                  <a:lnTo>
                    <a:pt x="378" y="248"/>
                  </a:lnTo>
                  <a:lnTo>
                    <a:pt x="429" y="250"/>
                  </a:lnTo>
                  <a:lnTo>
                    <a:pt x="481" y="250"/>
                  </a:lnTo>
                  <a:lnTo>
                    <a:pt x="530" y="250"/>
                  </a:lnTo>
                  <a:lnTo>
                    <a:pt x="581" y="250"/>
                  </a:lnTo>
                  <a:lnTo>
                    <a:pt x="630" y="252"/>
                  </a:lnTo>
                  <a:lnTo>
                    <a:pt x="682" y="252"/>
                  </a:lnTo>
                  <a:lnTo>
                    <a:pt x="733" y="252"/>
                  </a:lnTo>
                  <a:lnTo>
                    <a:pt x="782" y="255"/>
                  </a:lnTo>
                  <a:lnTo>
                    <a:pt x="834" y="255"/>
                  </a:lnTo>
                  <a:lnTo>
                    <a:pt x="834" y="191"/>
                  </a:lnTo>
                  <a:lnTo>
                    <a:pt x="834" y="127"/>
                  </a:lnTo>
                  <a:lnTo>
                    <a:pt x="834" y="6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9B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3" name="Freeform 155"/>
            <p:cNvSpPr>
              <a:spLocks/>
            </p:cNvSpPr>
            <p:nvPr/>
          </p:nvSpPr>
          <p:spPr bwMode="auto">
            <a:xfrm>
              <a:off x="2109" y="1735"/>
              <a:ext cx="650" cy="196"/>
            </a:xfrm>
            <a:custGeom>
              <a:avLst/>
              <a:gdLst/>
              <a:ahLst/>
              <a:cxnLst>
                <a:cxn ang="0">
                  <a:pos x="785" y="0"/>
                </a:cxn>
                <a:cxn ang="0">
                  <a:pos x="741" y="2"/>
                </a:cxn>
                <a:cxn ang="0">
                  <a:pos x="694" y="2"/>
                </a:cxn>
                <a:cxn ang="0">
                  <a:pos x="650" y="5"/>
                </a:cxn>
                <a:cxn ang="0">
                  <a:pos x="606" y="5"/>
                </a:cxn>
                <a:cxn ang="0">
                  <a:pos x="562" y="7"/>
                </a:cxn>
                <a:cxn ang="0">
                  <a:pos x="518" y="10"/>
                </a:cxn>
                <a:cxn ang="0">
                  <a:pos x="471" y="10"/>
                </a:cxn>
                <a:cxn ang="0">
                  <a:pos x="427" y="12"/>
                </a:cxn>
                <a:cxn ang="0">
                  <a:pos x="402" y="15"/>
                </a:cxn>
                <a:cxn ang="0">
                  <a:pos x="378" y="17"/>
                </a:cxn>
                <a:cxn ang="0">
                  <a:pos x="353" y="20"/>
                </a:cxn>
                <a:cxn ang="0">
                  <a:pos x="326" y="22"/>
                </a:cxn>
                <a:cxn ang="0">
                  <a:pos x="302" y="27"/>
                </a:cxn>
                <a:cxn ang="0">
                  <a:pos x="277" y="29"/>
                </a:cxn>
                <a:cxn ang="0">
                  <a:pos x="253" y="32"/>
                </a:cxn>
                <a:cxn ang="0">
                  <a:pos x="228" y="34"/>
                </a:cxn>
                <a:cxn ang="0">
                  <a:pos x="201" y="37"/>
                </a:cxn>
                <a:cxn ang="0">
                  <a:pos x="177" y="39"/>
                </a:cxn>
                <a:cxn ang="0">
                  <a:pos x="152" y="42"/>
                </a:cxn>
                <a:cxn ang="0">
                  <a:pos x="128" y="44"/>
                </a:cxn>
                <a:cxn ang="0">
                  <a:pos x="101" y="49"/>
                </a:cxn>
                <a:cxn ang="0">
                  <a:pos x="76" y="51"/>
                </a:cxn>
                <a:cxn ang="0">
                  <a:pos x="52" y="54"/>
                </a:cxn>
                <a:cxn ang="0">
                  <a:pos x="27" y="56"/>
                </a:cxn>
                <a:cxn ang="0">
                  <a:pos x="20" y="64"/>
                </a:cxn>
                <a:cxn ang="0">
                  <a:pos x="12" y="69"/>
                </a:cxn>
                <a:cxn ang="0">
                  <a:pos x="5" y="76"/>
                </a:cxn>
                <a:cxn ang="0">
                  <a:pos x="0" y="83"/>
                </a:cxn>
                <a:cxn ang="0">
                  <a:pos x="8" y="123"/>
                </a:cxn>
                <a:cxn ang="0">
                  <a:pos x="15" y="162"/>
                </a:cxn>
                <a:cxn ang="0">
                  <a:pos x="20" y="203"/>
                </a:cxn>
                <a:cxn ang="0">
                  <a:pos x="27" y="243"/>
                </a:cxn>
                <a:cxn ang="0">
                  <a:pos x="74" y="243"/>
                </a:cxn>
                <a:cxn ang="0">
                  <a:pos x="123" y="245"/>
                </a:cxn>
                <a:cxn ang="0">
                  <a:pos x="169" y="245"/>
                </a:cxn>
                <a:cxn ang="0">
                  <a:pos x="216" y="245"/>
                </a:cxn>
                <a:cxn ang="0">
                  <a:pos x="265" y="248"/>
                </a:cxn>
                <a:cxn ang="0">
                  <a:pos x="312" y="248"/>
                </a:cxn>
                <a:cxn ang="0">
                  <a:pos x="358" y="248"/>
                </a:cxn>
                <a:cxn ang="0">
                  <a:pos x="407" y="248"/>
                </a:cxn>
                <a:cxn ang="0">
                  <a:pos x="454" y="250"/>
                </a:cxn>
                <a:cxn ang="0">
                  <a:pos x="500" y="250"/>
                </a:cxn>
                <a:cxn ang="0">
                  <a:pos x="547" y="250"/>
                </a:cxn>
                <a:cxn ang="0">
                  <a:pos x="596" y="252"/>
                </a:cxn>
                <a:cxn ang="0">
                  <a:pos x="643" y="252"/>
                </a:cxn>
                <a:cxn ang="0">
                  <a:pos x="689" y="252"/>
                </a:cxn>
                <a:cxn ang="0">
                  <a:pos x="738" y="255"/>
                </a:cxn>
                <a:cxn ang="0">
                  <a:pos x="785" y="255"/>
                </a:cxn>
                <a:cxn ang="0">
                  <a:pos x="785" y="191"/>
                </a:cxn>
                <a:cxn ang="0">
                  <a:pos x="785" y="127"/>
                </a:cxn>
                <a:cxn ang="0">
                  <a:pos x="785" y="64"/>
                </a:cxn>
                <a:cxn ang="0">
                  <a:pos x="785" y="0"/>
                </a:cxn>
              </a:cxnLst>
              <a:rect l="0" t="0" r="r" b="b"/>
              <a:pathLst>
                <a:path w="785" h="255">
                  <a:moveTo>
                    <a:pt x="785" y="0"/>
                  </a:moveTo>
                  <a:lnTo>
                    <a:pt x="741" y="2"/>
                  </a:lnTo>
                  <a:lnTo>
                    <a:pt x="694" y="2"/>
                  </a:lnTo>
                  <a:lnTo>
                    <a:pt x="650" y="5"/>
                  </a:lnTo>
                  <a:lnTo>
                    <a:pt x="606" y="5"/>
                  </a:lnTo>
                  <a:lnTo>
                    <a:pt x="562" y="7"/>
                  </a:lnTo>
                  <a:lnTo>
                    <a:pt x="518" y="10"/>
                  </a:lnTo>
                  <a:lnTo>
                    <a:pt x="471" y="10"/>
                  </a:lnTo>
                  <a:lnTo>
                    <a:pt x="427" y="12"/>
                  </a:lnTo>
                  <a:lnTo>
                    <a:pt x="402" y="15"/>
                  </a:lnTo>
                  <a:lnTo>
                    <a:pt x="378" y="17"/>
                  </a:lnTo>
                  <a:lnTo>
                    <a:pt x="353" y="20"/>
                  </a:lnTo>
                  <a:lnTo>
                    <a:pt x="326" y="22"/>
                  </a:lnTo>
                  <a:lnTo>
                    <a:pt x="302" y="27"/>
                  </a:lnTo>
                  <a:lnTo>
                    <a:pt x="277" y="29"/>
                  </a:lnTo>
                  <a:lnTo>
                    <a:pt x="253" y="32"/>
                  </a:lnTo>
                  <a:lnTo>
                    <a:pt x="228" y="34"/>
                  </a:lnTo>
                  <a:lnTo>
                    <a:pt x="201" y="37"/>
                  </a:lnTo>
                  <a:lnTo>
                    <a:pt x="177" y="39"/>
                  </a:lnTo>
                  <a:lnTo>
                    <a:pt x="152" y="42"/>
                  </a:lnTo>
                  <a:lnTo>
                    <a:pt x="128" y="44"/>
                  </a:lnTo>
                  <a:lnTo>
                    <a:pt x="101" y="49"/>
                  </a:lnTo>
                  <a:lnTo>
                    <a:pt x="76" y="51"/>
                  </a:lnTo>
                  <a:lnTo>
                    <a:pt x="52" y="54"/>
                  </a:lnTo>
                  <a:lnTo>
                    <a:pt x="27" y="56"/>
                  </a:lnTo>
                  <a:lnTo>
                    <a:pt x="20" y="64"/>
                  </a:lnTo>
                  <a:lnTo>
                    <a:pt x="12" y="69"/>
                  </a:lnTo>
                  <a:lnTo>
                    <a:pt x="5" y="76"/>
                  </a:lnTo>
                  <a:lnTo>
                    <a:pt x="0" y="83"/>
                  </a:lnTo>
                  <a:lnTo>
                    <a:pt x="8" y="123"/>
                  </a:lnTo>
                  <a:lnTo>
                    <a:pt x="15" y="162"/>
                  </a:lnTo>
                  <a:lnTo>
                    <a:pt x="20" y="203"/>
                  </a:lnTo>
                  <a:lnTo>
                    <a:pt x="27" y="243"/>
                  </a:lnTo>
                  <a:lnTo>
                    <a:pt x="74" y="243"/>
                  </a:lnTo>
                  <a:lnTo>
                    <a:pt x="123" y="245"/>
                  </a:lnTo>
                  <a:lnTo>
                    <a:pt x="169" y="245"/>
                  </a:lnTo>
                  <a:lnTo>
                    <a:pt x="216" y="245"/>
                  </a:lnTo>
                  <a:lnTo>
                    <a:pt x="265" y="248"/>
                  </a:lnTo>
                  <a:lnTo>
                    <a:pt x="312" y="248"/>
                  </a:lnTo>
                  <a:lnTo>
                    <a:pt x="358" y="248"/>
                  </a:lnTo>
                  <a:lnTo>
                    <a:pt x="407" y="248"/>
                  </a:lnTo>
                  <a:lnTo>
                    <a:pt x="454" y="250"/>
                  </a:lnTo>
                  <a:lnTo>
                    <a:pt x="500" y="250"/>
                  </a:lnTo>
                  <a:lnTo>
                    <a:pt x="547" y="250"/>
                  </a:lnTo>
                  <a:lnTo>
                    <a:pt x="596" y="252"/>
                  </a:lnTo>
                  <a:lnTo>
                    <a:pt x="643" y="252"/>
                  </a:lnTo>
                  <a:lnTo>
                    <a:pt x="689" y="252"/>
                  </a:lnTo>
                  <a:lnTo>
                    <a:pt x="738" y="255"/>
                  </a:lnTo>
                  <a:lnTo>
                    <a:pt x="785" y="255"/>
                  </a:lnTo>
                  <a:lnTo>
                    <a:pt x="785" y="191"/>
                  </a:lnTo>
                  <a:lnTo>
                    <a:pt x="785" y="127"/>
                  </a:lnTo>
                  <a:lnTo>
                    <a:pt x="785" y="64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A0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4" name="Freeform 156"/>
            <p:cNvSpPr>
              <a:spLocks/>
            </p:cNvSpPr>
            <p:nvPr/>
          </p:nvSpPr>
          <p:spPr bwMode="auto">
            <a:xfrm>
              <a:off x="2147" y="1735"/>
              <a:ext cx="612" cy="196"/>
            </a:xfrm>
            <a:custGeom>
              <a:avLst/>
              <a:gdLst/>
              <a:ahLst/>
              <a:cxnLst>
                <a:cxn ang="0">
                  <a:pos x="738" y="0"/>
                </a:cxn>
                <a:cxn ang="0">
                  <a:pos x="694" y="2"/>
                </a:cxn>
                <a:cxn ang="0">
                  <a:pos x="652" y="2"/>
                </a:cxn>
                <a:cxn ang="0">
                  <a:pos x="608" y="5"/>
                </a:cxn>
                <a:cxn ang="0">
                  <a:pos x="564" y="5"/>
                </a:cxn>
                <a:cxn ang="0">
                  <a:pos x="520" y="7"/>
                </a:cxn>
                <a:cxn ang="0">
                  <a:pos x="475" y="10"/>
                </a:cxn>
                <a:cxn ang="0">
                  <a:pos x="434" y="10"/>
                </a:cxn>
                <a:cxn ang="0">
                  <a:pos x="390" y="12"/>
                </a:cxn>
                <a:cxn ang="0">
                  <a:pos x="345" y="17"/>
                </a:cxn>
                <a:cxn ang="0">
                  <a:pos x="299" y="22"/>
                </a:cxn>
                <a:cxn ang="0">
                  <a:pos x="255" y="27"/>
                </a:cxn>
                <a:cxn ang="0">
                  <a:pos x="211" y="32"/>
                </a:cxn>
                <a:cxn ang="0">
                  <a:pos x="166" y="37"/>
                </a:cxn>
                <a:cxn ang="0">
                  <a:pos x="122" y="44"/>
                </a:cxn>
                <a:cxn ang="0">
                  <a:pos x="76" y="49"/>
                </a:cxn>
                <a:cxn ang="0">
                  <a:pos x="32" y="54"/>
                </a:cxn>
                <a:cxn ang="0">
                  <a:pos x="24" y="61"/>
                </a:cxn>
                <a:cxn ang="0">
                  <a:pos x="17" y="66"/>
                </a:cxn>
                <a:cxn ang="0">
                  <a:pos x="7" y="74"/>
                </a:cxn>
                <a:cxn ang="0">
                  <a:pos x="0" y="81"/>
                </a:cxn>
                <a:cxn ang="0">
                  <a:pos x="10" y="120"/>
                </a:cxn>
                <a:cxn ang="0">
                  <a:pos x="17" y="159"/>
                </a:cxn>
                <a:cxn ang="0">
                  <a:pos x="24" y="199"/>
                </a:cxn>
                <a:cxn ang="0">
                  <a:pos x="34" y="238"/>
                </a:cxn>
                <a:cxn ang="0">
                  <a:pos x="78" y="240"/>
                </a:cxn>
                <a:cxn ang="0">
                  <a:pos x="122" y="240"/>
                </a:cxn>
                <a:cxn ang="0">
                  <a:pos x="166" y="243"/>
                </a:cxn>
                <a:cxn ang="0">
                  <a:pos x="211" y="243"/>
                </a:cxn>
                <a:cxn ang="0">
                  <a:pos x="255" y="243"/>
                </a:cxn>
                <a:cxn ang="0">
                  <a:pos x="299" y="245"/>
                </a:cxn>
                <a:cxn ang="0">
                  <a:pos x="343" y="245"/>
                </a:cxn>
                <a:cxn ang="0">
                  <a:pos x="387" y="245"/>
                </a:cxn>
                <a:cxn ang="0">
                  <a:pos x="429" y="248"/>
                </a:cxn>
                <a:cxn ang="0">
                  <a:pos x="473" y="248"/>
                </a:cxn>
                <a:cxn ang="0">
                  <a:pos x="517" y="250"/>
                </a:cxn>
                <a:cxn ang="0">
                  <a:pos x="561" y="250"/>
                </a:cxn>
                <a:cxn ang="0">
                  <a:pos x="605" y="250"/>
                </a:cxn>
                <a:cxn ang="0">
                  <a:pos x="650" y="252"/>
                </a:cxn>
                <a:cxn ang="0">
                  <a:pos x="694" y="252"/>
                </a:cxn>
                <a:cxn ang="0">
                  <a:pos x="738" y="255"/>
                </a:cxn>
                <a:cxn ang="0">
                  <a:pos x="738" y="191"/>
                </a:cxn>
                <a:cxn ang="0">
                  <a:pos x="738" y="127"/>
                </a:cxn>
                <a:cxn ang="0">
                  <a:pos x="738" y="64"/>
                </a:cxn>
                <a:cxn ang="0">
                  <a:pos x="738" y="0"/>
                </a:cxn>
              </a:cxnLst>
              <a:rect l="0" t="0" r="r" b="b"/>
              <a:pathLst>
                <a:path w="738" h="255">
                  <a:moveTo>
                    <a:pt x="738" y="0"/>
                  </a:moveTo>
                  <a:lnTo>
                    <a:pt x="694" y="2"/>
                  </a:lnTo>
                  <a:lnTo>
                    <a:pt x="652" y="2"/>
                  </a:lnTo>
                  <a:lnTo>
                    <a:pt x="608" y="5"/>
                  </a:lnTo>
                  <a:lnTo>
                    <a:pt x="564" y="5"/>
                  </a:lnTo>
                  <a:lnTo>
                    <a:pt x="520" y="7"/>
                  </a:lnTo>
                  <a:lnTo>
                    <a:pt x="475" y="10"/>
                  </a:lnTo>
                  <a:lnTo>
                    <a:pt x="434" y="10"/>
                  </a:lnTo>
                  <a:lnTo>
                    <a:pt x="390" y="12"/>
                  </a:lnTo>
                  <a:lnTo>
                    <a:pt x="345" y="17"/>
                  </a:lnTo>
                  <a:lnTo>
                    <a:pt x="299" y="22"/>
                  </a:lnTo>
                  <a:lnTo>
                    <a:pt x="255" y="27"/>
                  </a:lnTo>
                  <a:lnTo>
                    <a:pt x="211" y="32"/>
                  </a:lnTo>
                  <a:lnTo>
                    <a:pt x="166" y="37"/>
                  </a:lnTo>
                  <a:lnTo>
                    <a:pt x="122" y="44"/>
                  </a:lnTo>
                  <a:lnTo>
                    <a:pt x="76" y="49"/>
                  </a:lnTo>
                  <a:lnTo>
                    <a:pt x="32" y="54"/>
                  </a:lnTo>
                  <a:lnTo>
                    <a:pt x="24" y="61"/>
                  </a:lnTo>
                  <a:lnTo>
                    <a:pt x="17" y="66"/>
                  </a:lnTo>
                  <a:lnTo>
                    <a:pt x="7" y="74"/>
                  </a:lnTo>
                  <a:lnTo>
                    <a:pt x="0" y="81"/>
                  </a:lnTo>
                  <a:lnTo>
                    <a:pt x="10" y="120"/>
                  </a:lnTo>
                  <a:lnTo>
                    <a:pt x="17" y="159"/>
                  </a:lnTo>
                  <a:lnTo>
                    <a:pt x="24" y="199"/>
                  </a:lnTo>
                  <a:lnTo>
                    <a:pt x="34" y="238"/>
                  </a:lnTo>
                  <a:lnTo>
                    <a:pt x="78" y="240"/>
                  </a:lnTo>
                  <a:lnTo>
                    <a:pt x="122" y="240"/>
                  </a:lnTo>
                  <a:lnTo>
                    <a:pt x="166" y="243"/>
                  </a:lnTo>
                  <a:lnTo>
                    <a:pt x="211" y="243"/>
                  </a:lnTo>
                  <a:lnTo>
                    <a:pt x="255" y="243"/>
                  </a:lnTo>
                  <a:lnTo>
                    <a:pt x="299" y="245"/>
                  </a:lnTo>
                  <a:lnTo>
                    <a:pt x="343" y="245"/>
                  </a:lnTo>
                  <a:lnTo>
                    <a:pt x="387" y="245"/>
                  </a:lnTo>
                  <a:lnTo>
                    <a:pt x="429" y="248"/>
                  </a:lnTo>
                  <a:lnTo>
                    <a:pt x="473" y="248"/>
                  </a:lnTo>
                  <a:lnTo>
                    <a:pt x="517" y="250"/>
                  </a:lnTo>
                  <a:lnTo>
                    <a:pt x="561" y="250"/>
                  </a:lnTo>
                  <a:lnTo>
                    <a:pt x="605" y="250"/>
                  </a:lnTo>
                  <a:lnTo>
                    <a:pt x="650" y="252"/>
                  </a:lnTo>
                  <a:lnTo>
                    <a:pt x="694" y="252"/>
                  </a:lnTo>
                  <a:lnTo>
                    <a:pt x="738" y="255"/>
                  </a:lnTo>
                  <a:lnTo>
                    <a:pt x="738" y="191"/>
                  </a:lnTo>
                  <a:lnTo>
                    <a:pt x="738" y="127"/>
                  </a:lnTo>
                  <a:lnTo>
                    <a:pt x="738" y="6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A35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5" name="Freeform 157"/>
            <p:cNvSpPr>
              <a:spLocks/>
            </p:cNvSpPr>
            <p:nvPr/>
          </p:nvSpPr>
          <p:spPr bwMode="auto">
            <a:xfrm>
              <a:off x="2188" y="1735"/>
              <a:ext cx="571" cy="196"/>
            </a:xfrm>
            <a:custGeom>
              <a:avLst/>
              <a:gdLst/>
              <a:ahLst/>
              <a:cxnLst>
                <a:cxn ang="0">
                  <a:pos x="689" y="0"/>
                </a:cxn>
                <a:cxn ang="0">
                  <a:pos x="647" y="2"/>
                </a:cxn>
                <a:cxn ang="0">
                  <a:pos x="605" y="2"/>
                </a:cxn>
                <a:cxn ang="0">
                  <a:pos x="561" y="5"/>
                </a:cxn>
                <a:cxn ang="0">
                  <a:pos x="520" y="5"/>
                </a:cxn>
                <a:cxn ang="0">
                  <a:pos x="478" y="7"/>
                </a:cxn>
                <a:cxn ang="0">
                  <a:pos x="436" y="10"/>
                </a:cxn>
                <a:cxn ang="0">
                  <a:pos x="392" y="10"/>
                </a:cxn>
                <a:cxn ang="0">
                  <a:pos x="350" y="12"/>
                </a:cxn>
                <a:cxn ang="0">
                  <a:pos x="311" y="17"/>
                </a:cxn>
                <a:cxn ang="0">
                  <a:pos x="272" y="22"/>
                </a:cxn>
                <a:cxn ang="0">
                  <a:pos x="233" y="27"/>
                </a:cxn>
                <a:cxn ang="0">
                  <a:pos x="193" y="32"/>
                </a:cxn>
                <a:cxn ang="0">
                  <a:pos x="152" y="37"/>
                </a:cxn>
                <a:cxn ang="0">
                  <a:pos x="113" y="42"/>
                </a:cxn>
                <a:cxn ang="0">
                  <a:pos x="73" y="47"/>
                </a:cxn>
                <a:cxn ang="0">
                  <a:pos x="34" y="51"/>
                </a:cxn>
                <a:cxn ang="0">
                  <a:pos x="24" y="56"/>
                </a:cxn>
                <a:cxn ang="0">
                  <a:pos x="17" y="64"/>
                </a:cxn>
                <a:cxn ang="0">
                  <a:pos x="7" y="71"/>
                </a:cxn>
                <a:cxn ang="0">
                  <a:pos x="0" y="78"/>
                </a:cxn>
                <a:cxn ang="0">
                  <a:pos x="10" y="118"/>
                </a:cxn>
                <a:cxn ang="0">
                  <a:pos x="19" y="157"/>
                </a:cxn>
                <a:cxn ang="0">
                  <a:pos x="29" y="196"/>
                </a:cxn>
                <a:cxn ang="0">
                  <a:pos x="39" y="235"/>
                </a:cxn>
                <a:cxn ang="0">
                  <a:pos x="81" y="238"/>
                </a:cxn>
                <a:cxn ang="0">
                  <a:pos x="120" y="238"/>
                </a:cxn>
                <a:cxn ang="0">
                  <a:pos x="162" y="240"/>
                </a:cxn>
                <a:cxn ang="0">
                  <a:pos x="201" y="240"/>
                </a:cxn>
                <a:cxn ang="0">
                  <a:pos x="243" y="243"/>
                </a:cxn>
                <a:cxn ang="0">
                  <a:pos x="282" y="243"/>
                </a:cxn>
                <a:cxn ang="0">
                  <a:pos x="323" y="245"/>
                </a:cxn>
                <a:cxn ang="0">
                  <a:pos x="363" y="245"/>
                </a:cxn>
                <a:cxn ang="0">
                  <a:pos x="404" y="245"/>
                </a:cxn>
                <a:cxn ang="0">
                  <a:pos x="444" y="248"/>
                </a:cxn>
                <a:cxn ang="0">
                  <a:pos x="485" y="248"/>
                </a:cxn>
                <a:cxn ang="0">
                  <a:pos x="525" y="250"/>
                </a:cxn>
                <a:cxn ang="0">
                  <a:pos x="566" y="250"/>
                </a:cxn>
                <a:cxn ang="0">
                  <a:pos x="608" y="252"/>
                </a:cxn>
                <a:cxn ang="0">
                  <a:pos x="647" y="252"/>
                </a:cxn>
                <a:cxn ang="0">
                  <a:pos x="689" y="255"/>
                </a:cxn>
                <a:cxn ang="0">
                  <a:pos x="689" y="191"/>
                </a:cxn>
                <a:cxn ang="0">
                  <a:pos x="689" y="127"/>
                </a:cxn>
                <a:cxn ang="0">
                  <a:pos x="689" y="64"/>
                </a:cxn>
                <a:cxn ang="0">
                  <a:pos x="689" y="0"/>
                </a:cxn>
              </a:cxnLst>
              <a:rect l="0" t="0" r="r" b="b"/>
              <a:pathLst>
                <a:path w="689" h="255">
                  <a:moveTo>
                    <a:pt x="689" y="0"/>
                  </a:moveTo>
                  <a:lnTo>
                    <a:pt x="647" y="2"/>
                  </a:lnTo>
                  <a:lnTo>
                    <a:pt x="605" y="2"/>
                  </a:lnTo>
                  <a:lnTo>
                    <a:pt x="561" y="5"/>
                  </a:lnTo>
                  <a:lnTo>
                    <a:pt x="520" y="5"/>
                  </a:lnTo>
                  <a:lnTo>
                    <a:pt x="478" y="7"/>
                  </a:lnTo>
                  <a:lnTo>
                    <a:pt x="436" y="10"/>
                  </a:lnTo>
                  <a:lnTo>
                    <a:pt x="392" y="10"/>
                  </a:lnTo>
                  <a:lnTo>
                    <a:pt x="350" y="12"/>
                  </a:lnTo>
                  <a:lnTo>
                    <a:pt x="311" y="17"/>
                  </a:lnTo>
                  <a:lnTo>
                    <a:pt x="272" y="22"/>
                  </a:lnTo>
                  <a:lnTo>
                    <a:pt x="233" y="27"/>
                  </a:lnTo>
                  <a:lnTo>
                    <a:pt x="193" y="32"/>
                  </a:lnTo>
                  <a:lnTo>
                    <a:pt x="152" y="37"/>
                  </a:lnTo>
                  <a:lnTo>
                    <a:pt x="113" y="42"/>
                  </a:lnTo>
                  <a:lnTo>
                    <a:pt x="73" y="47"/>
                  </a:lnTo>
                  <a:lnTo>
                    <a:pt x="34" y="51"/>
                  </a:lnTo>
                  <a:lnTo>
                    <a:pt x="24" y="56"/>
                  </a:lnTo>
                  <a:lnTo>
                    <a:pt x="17" y="64"/>
                  </a:lnTo>
                  <a:lnTo>
                    <a:pt x="7" y="71"/>
                  </a:lnTo>
                  <a:lnTo>
                    <a:pt x="0" y="78"/>
                  </a:lnTo>
                  <a:lnTo>
                    <a:pt x="10" y="118"/>
                  </a:lnTo>
                  <a:lnTo>
                    <a:pt x="19" y="157"/>
                  </a:lnTo>
                  <a:lnTo>
                    <a:pt x="29" y="196"/>
                  </a:lnTo>
                  <a:lnTo>
                    <a:pt x="39" y="235"/>
                  </a:lnTo>
                  <a:lnTo>
                    <a:pt x="81" y="238"/>
                  </a:lnTo>
                  <a:lnTo>
                    <a:pt x="120" y="238"/>
                  </a:lnTo>
                  <a:lnTo>
                    <a:pt x="162" y="240"/>
                  </a:lnTo>
                  <a:lnTo>
                    <a:pt x="201" y="240"/>
                  </a:lnTo>
                  <a:lnTo>
                    <a:pt x="243" y="243"/>
                  </a:lnTo>
                  <a:lnTo>
                    <a:pt x="282" y="243"/>
                  </a:lnTo>
                  <a:lnTo>
                    <a:pt x="323" y="245"/>
                  </a:lnTo>
                  <a:lnTo>
                    <a:pt x="363" y="245"/>
                  </a:lnTo>
                  <a:lnTo>
                    <a:pt x="404" y="245"/>
                  </a:lnTo>
                  <a:lnTo>
                    <a:pt x="444" y="248"/>
                  </a:lnTo>
                  <a:lnTo>
                    <a:pt x="485" y="248"/>
                  </a:lnTo>
                  <a:lnTo>
                    <a:pt x="525" y="250"/>
                  </a:lnTo>
                  <a:lnTo>
                    <a:pt x="566" y="250"/>
                  </a:lnTo>
                  <a:lnTo>
                    <a:pt x="608" y="252"/>
                  </a:lnTo>
                  <a:lnTo>
                    <a:pt x="647" y="252"/>
                  </a:lnTo>
                  <a:lnTo>
                    <a:pt x="689" y="255"/>
                  </a:lnTo>
                  <a:lnTo>
                    <a:pt x="689" y="191"/>
                  </a:lnTo>
                  <a:lnTo>
                    <a:pt x="689" y="127"/>
                  </a:lnTo>
                  <a:lnTo>
                    <a:pt x="689" y="64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A8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6" name="Freeform 158"/>
            <p:cNvSpPr>
              <a:spLocks/>
            </p:cNvSpPr>
            <p:nvPr/>
          </p:nvSpPr>
          <p:spPr bwMode="auto">
            <a:xfrm>
              <a:off x="2226" y="1735"/>
              <a:ext cx="530" cy="196"/>
            </a:xfrm>
            <a:custGeom>
              <a:avLst/>
              <a:gdLst/>
              <a:ahLst/>
              <a:cxnLst>
                <a:cxn ang="0">
                  <a:pos x="640" y="0"/>
                </a:cxn>
                <a:cxn ang="0">
                  <a:pos x="599" y="2"/>
                </a:cxn>
                <a:cxn ang="0">
                  <a:pos x="559" y="2"/>
                </a:cxn>
                <a:cxn ang="0">
                  <a:pos x="518" y="5"/>
                </a:cxn>
                <a:cxn ang="0">
                  <a:pos x="476" y="5"/>
                </a:cxn>
                <a:cxn ang="0">
                  <a:pos x="437" y="7"/>
                </a:cxn>
                <a:cxn ang="0">
                  <a:pos x="395" y="10"/>
                </a:cxn>
                <a:cxn ang="0">
                  <a:pos x="353" y="10"/>
                </a:cxn>
                <a:cxn ang="0">
                  <a:pos x="312" y="12"/>
                </a:cxn>
                <a:cxn ang="0">
                  <a:pos x="277" y="17"/>
                </a:cxn>
                <a:cxn ang="0">
                  <a:pos x="243" y="22"/>
                </a:cxn>
                <a:cxn ang="0">
                  <a:pos x="209" y="27"/>
                </a:cxn>
                <a:cxn ang="0">
                  <a:pos x="177" y="29"/>
                </a:cxn>
                <a:cxn ang="0">
                  <a:pos x="143" y="34"/>
                </a:cxn>
                <a:cxn ang="0">
                  <a:pos x="108" y="39"/>
                </a:cxn>
                <a:cxn ang="0">
                  <a:pos x="74" y="42"/>
                </a:cxn>
                <a:cxn ang="0">
                  <a:pos x="40" y="47"/>
                </a:cxn>
                <a:cxn ang="0">
                  <a:pos x="30" y="54"/>
                </a:cxn>
                <a:cxn ang="0">
                  <a:pos x="20" y="61"/>
                </a:cxn>
                <a:cxn ang="0">
                  <a:pos x="10" y="69"/>
                </a:cxn>
                <a:cxn ang="0">
                  <a:pos x="0" y="74"/>
                </a:cxn>
                <a:cxn ang="0">
                  <a:pos x="13" y="113"/>
                </a:cxn>
                <a:cxn ang="0">
                  <a:pos x="22" y="152"/>
                </a:cxn>
                <a:cxn ang="0">
                  <a:pos x="35" y="194"/>
                </a:cxn>
                <a:cxn ang="0">
                  <a:pos x="47" y="233"/>
                </a:cxn>
                <a:cxn ang="0">
                  <a:pos x="84" y="235"/>
                </a:cxn>
                <a:cxn ang="0">
                  <a:pos x="121" y="235"/>
                </a:cxn>
                <a:cxn ang="0">
                  <a:pos x="157" y="238"/>
                </a:cxn>
                <a:cxn ang="0">
                  <a:pos x="197" y="238"/>
                </a:cxn>
                <a:cxn ang="0">
                  <a:pos x="233" y="240"/>
                </a:cxn>
                <a:cxn ang="0">
                  <a:pos x="270" y="240"/>
                </a:cxn>
                <a:cxn ang="0">
                  <a:pos x="307" y="243"/>
                </a:cxn>
                <a:cxn ang="0">
                  <a:pos x="344" y="243"/>
                </a:cxn>
                <a:cxn ang="0">
                  <a:pos x="380" y="245"/>
                </a:cxn>
                <a:cxn ang="0">
                  <a:pos x="417" y="248"/>
                </a:cxn>
                <a:cxn ang="0">
                  <a:pos x="454" y="248"/>
                </a:cxn>
                <a:cxn ang="0">
                  <a:pos x="491" y="250"/>
                </a:cxn>
                <a:cxn ang="0">
                  <a:pos x="530" y="250"/>
                </a:cxn>
                <a:cxn ang="0">
                  <a:pos x="567" y="252"/>
                </a:cxn>
                <a:cxn ang="0">
                  <a:pos x="604" y="252"/>
                </a:cxn>
                <a:cxn ang="0">
                  <a:pos x="640" y="255"/>
                </a:cxn>
                <a:cxn ang="0">
                  <a:pos x="640" y="191"/>
                </a:cxn>
                <a:cxn ang="0">
                  <a:pos x="640" y="127"/>
                </a:cxn>
                <a:cxn ang="0">
                  <a:pos x="640" y="64"/>
                </a:cxn>
                <a:cxn ang="0">
                  <a:pos x="640" y="0"/>
                </a:cxn>
              </a:cxnLst>
              <a:rect l="0" t="0" r="r" b="b"/>
              <a:pathLst>
                <a:path w="640" h="255">
                  <a:moveTo>
                    <a:pt x="640" y="0"/>
                  </a:moveTo>
                  <a:lnTo>
                    <a:pt x="599" y="2"/>
                  </a:lnTo>
                  <a:lnTo>
                    <a:pt x="559" y="2"/>
                  </a:lnTo>
                  <a:lnTo>
                    <a:pt x="518" y="5"/>
                  </a:lnTo>
                  <a:lnTo>
                    <a:pt x="476" y="5"/>
                  </a:lnTo>
                  <a:lnTo>
                    <a:pt x="437" y="7"/>
                  </a:lnTo>
                  <a:lnTo>
                    <a:pt x="395" y="10"/>
                  </a:lnTo>
                  <a:lnTo>
                    <a:pt x="353" y="10"/>
                  </a:lnTo>
                  <a:lnTo>
                    <a:pt x="312" y="12"/>
                  </a:lnTo>
                  <a:lnTo>
                    <a:pt x="277" y="17"/>
                  </a:lnTo>
                  <a:lnTo>
                    <a:pt x="243" y="22"/>
                  </a:lnTo>
                  <a:lnTo>
                    <a:pt x="209" y="27"/>
                  </a:lnTo>
                  <a:lnTo>
                    <a:pt x="177" y="29"/>
                  </a:lnTo>
                  <a:lnTo>
                    <a:pt x="143" y="34"/>
                  </a:lnTo>
                  <a:lnTo>
                    <a:pt x="108" y="39"/>
                  </a:lnTo>
                  <a:lnTo>
                    <a:pt x="74" y="42"/>
                  </a:lnTo>
                  <a:lnTo>
                    <a:pt x="40" y="47"/>
                  </a:lnTo>
                  <a:lnTo>
                    <a:pt x="30" y="54"/>
                  </a:lnTo>
                  <a:lnTo>
                    <a:pt x="20" y="61"/>
                  </a:lnTo>
                  <a:lnTo>
                    <a:pt x="10" y="69"/>
                  </a:lnTo>
                  <a:lnTo>
                    <a:pt x="0" y="74"/>
                  </a:lnTo>
                  <a:lnTo>
                    <a:pt x="13" y="113"/>
                  </a:lnTo>
                  <a:lnTo>
                    <a:pt x="22" y="152"/>
                  </a:lnTo>
                  <a:lnTo>
                    <a:pt x="35" y="194"/>
                  </a:lnTo>
                  <a:lnTo>
                    <a:pt x="47" y="233"/>
                  </a:lnTo>
                  <a:lnTo>
                    <a:pt x="84" y="235"/>
                  </a:lnTo>
                  <a:lnTo>
                    <a:pt x="121" y="235"/>
                  </a:lnTo>
                  <a:lnTo>
                    <a:pt x="157" y="238"/>
                  </a:lnTo>
                  <a:lnTo>
                    <a:pt x="197" y="238"/>
                  </a:lnTo>
                  <a:lnTo>
                    <a:pt x="233" y="240"/>
                  </a:lnTo>
                  <a:lnTo>
                    <a:pt x="270" y="240"/>
                  </a:lnTo>
                  <a:lnTo>
                    <a:pt x="307" y="243"/>
                  </a:lnTo>
                  <a:lnTo>
                    <a:pt x="344" y="243"/>
                  </a:lnTo>
                  <a:lnTo>
                    <a:pt x="380" y="245"/>
                  </a:lnTo>
                  <a:lnTo>
                    <a:pt x="417" y="248"/>
                  </a:lnTo>
                  <a:lnTo>
                    <a:pt x="454" y="248"/>
                  </a:lnTo>
                  <a:lnTo>
                    <a:pt x="491" y="250"/>
                  </a:lnTo>
                  <a:lnTo>
                    <a:pt x="530" y="250"/>
                  </a:lnTo>
                  <a:lnTo>
                    <a:pt x="567" y="252"/>
                  </a:lnTo>
                  <a:lnTo>
                    <a:pt x="604" y="252"/>
                  </a:lnTo>
                  <a:lnTo>
                    <a:pt x="640" y="255"/>
                  </a:lnTo>
                  <a:lnTo>
                    <a:pt x="640" y="191"/>
                  </a:lnTo>
                  <a:lnTo>
                    <a:pt x="640" y="127"/>
                  </a:lnTo>
                  <a:lnTo>
                    <a:pt x="640" y="64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AA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7" name="Freeform 159"/>
            <p:cNvSpPr>
              <a:spLocks/>
            </p:cNvSpPr>
            <p:nvPr/>
          </p:nvSpPr>
          <p:spPr bwMode="auto">
            <a:xfrm>
              <a:off x="2265" y="1735"/>
              <a:ext cx="491" cy="196"/>
            </a:xfrm>
            <a:custGeom>
              <a:avLst/>
              <a:gdLst/>
              <a:ahLst/>
              <a:cxnLst>
                <a:cxn ang="0">
                  <a:pos x="593" y="0"/>
                </a:cxn>
                <a:cxn ang="0">
                  <a:pos x="554" y="2"/>
                </a:cxn>
                <a:cxn ang="0">
                  <a:pos x="515" y="2"/>
                </a:cxn>
                <a:cxn ang="0">
                  <a:pos x="473" y="5"/>
                </a:cxn>
                <a:cxn ang="0">
                  <a:pos x="434" y="5"/>
                </a:cxn>
                <a:cxn ang="0">
                  <a:pos x="395" y="7"/>
                </a:cxn>
                <a:cxn ang="0">
                  <a:pos x="353" y="10"/>
                </a:cxn>
                <a:cxn ang="0">
                  <a:pos x="314" y="10"/>
                </a:cxn>
                <a:cxn ang="0">
                  <a:pos x="275" y="12"/>
                </a:cxn>
                <a:cxn ang="0">
                  <a:pos x="245" y="17"/>
                </a:cxn>
                <a:cxn ang="0">
                  <a:pos x="218" y="20"/>
                </a:cxn>
                <a:cxn ang="0">
                  <a:pos x="189" y="25"/>
                </a:cxn>
                <a:cxn ang="0">
                  <a:pos x="162" y="27"/>
                </a:cxn>
                <a:cxn ang="0">
                  <a:pos x="132" y="32"/>
                </a:cxn>
                <a:cxn ang="0">
                  <a:pos x="103" y="37"/>
                </a:cxn>
                <a:cxn ang="0">
                  <a:pos x="76" y="39"/>
                </a:cxn>
                <a:cxn ang="0">
                  <a:pos x="47" y="44"/>
                </a:cxn>
                <a:cxn ang="0">
                  <a:pos x="34" y="51"/>
                </a:cxn>
                <a:cxn ang="0">
                  <a:pos x="24" y="56"/>
                </a:cxn>
                <a:cxn ang="0">
                  <a:pos x="12" y="64"/>
                </a:cxn>
                <a:cxn ang="0">
                  <a:pos x="0" y="71"/>
                </a:cxn>
                <a:cxn ang="0">
                  <a:pos x="12" y="110"/>
                </a:cxn>
                <a:cxn ang="0">
                  <a:pos x="27" y="150"/>
                </a:cxn>
                <a:cxn ang="0">
                  <a:pos x="39" y="191"/>
                </a:cxn>
                <a:cxn ang="0">
                  <a:pos x="51" y="230"/>
                </a:cxn>
                <a:cxn ang="0">
                  <a:pos x="86" y="233"/>
                </a:cxn>
                <a:cxn ang="0">
                  <a:pos x="120" y="233"/>
                </a:cxn>
                <a:cxn ang="0">
                  <a:pos x="154" y="235"/>
                </a:cxn>
                <a:cxn ang="0">
                  <a:pos x="186" y="235"/>
                </a:cxn>
                <a:cxn ang="0">
                  <a:pos x="221" y="238"/>
                </a:cxn>
                <a:cxn ang="0">
                  <a:pos x="255" y="240"/>
                </a:cxn>
                <a:cxn ang="0">
                  <a:pos x="289" y="240"/>
                </a:cxn>
                <a:cxn ang="0">
                  <a:pos x="324" y="243"/>
                </a:cxn>
                <a:cxn ang="0">
                  <a:pos x="358" y="245"/>
                </a:cxn>
                <a:cxn ang="0">
                  <a:pos x="392" y="245"/>
                </a:cxn>
                <a:cxn ang="0">
                  <a:pos x="424" y="248"/>
                </a:cxn>
                <a:cxn ang="0">
                  <a:pos x="458" y="250"/>
                </a:cxn>
                <a:cxn ang="0">
                  <a:pos x="493" y="250"/>
                </a:cxn>
                <a:cxn ang="0">
                  <a:pos x="527" y="252"/>
                </a:cxn>
                <a:cxn ang="0">
                  <a:pos x="559" y="252"/>
                </a:cxn>
                <a:cxn ang="0">
                  <a:pos x="593" y="255"/>
                </a:cxn>
                <a:cxn ang="0">
                  <a:pos x="593" y="191"/>
                </a:cxn>
                <a:cxn ang="0">
                  <a:pos x="593" y="127"/>
                </a:cxn>
                <a:cxn ang="0">
                  <a:pos x="593" y="64"/>
                </a:cxn>
                <a:cxn ang="0">
                  <a:pos x="593" y="0"/>
                </a:cxn>
              </a:cxnLst>
              <a:rect l="0" t="0" r="r" b="b"/>
              <a:pathLst>
                <a:path w="593" h="255">
                  <a:moveTo>
                    <a:pt x="593" y="0"/>
                  </a:moveTo>
                  <a:lnTo>
                    <a:pt x="554" y="2"/>
                  </a:lnTo>
                  <a:lnTo>
                    <a:pt x="515" y="2"/>
                  </a:lnTo>
                  <a:lnTo>
                    <a:pt x="473" y="5"/>
                  </a:lnTo>
                  <a:lnTo>
                    <a:pt x="434" y="5"/>
                  </a:lnTo>
                  <a:lnTo>
                    <a:pt x="395" y="7"/>
                  </a:lnTo>
                  <a:lnTo>
                    <a:pt x="353" y="10"/>
                  </a:lnTo>
                  <a:lnTo>
                    <a:pt x="314" y="10"/>
                  </a:lnTo>
                  <a:lnTo>
                    <a:pt x="275" y="12"/>
                  </a:lnTo>
                  <a:lnTo>
                    <a:pt x="245" y="17"/>
                  </a:lnTo>
                  <a:lnTo>
                    <a:pt x="218" y="20"/>
                  </a:lnTo>
                  <a:lnTo>
                    <a:pt x="189" y="25"/>
                  </a:lnTo>
                  <a:lnTo>
                    <a:pt x="162" y="27"/>
                  </a:lnTo>
                  <a:lnTo>
                    <a:pt x="132" y="32"/>
                  </a:lnTo>
                  <a:lnTo>
                    <a:pt x="103" y="37"/>
                  </a:lnTo>
                  <a:lnTo>
                    <a:pt x="76" y="39"/>
                  </a:lnTo>
                  <a:lnTo>
                    <a:pt x="47" y="44"/>
                  </a:lnTo>
                  <a:lnTo>
                    <a:pt x="34" y="51"/>
                  </a:lnTo>
                  <a:lnTo>
                    <a:pt x="24" y="56"/>
                  </a:lnTo>
                  <a:lnTo>
                    <a:pt x="12" y="64"/>
                  </a:lnTo>
                  <a:lnTo>
                    <a:pt x="0" y="71"/>
                  </a:lnTo>
                  <a:lnTo>
                    <a:pt x="12" y="110"/>
                  </a:lnTo>
                  <a:lnTo>
                    <a:pt x="27" y="150"/>
                  </a:lnTo>
                  <a:lnTo>
                    <a:pt x="39" y="191"/>
                  </a:lnTo>
                  <a:lnTo>
                    <a:pt x="51" y="230"/>
                  </a:lnTo>
                  <a:lnTo>
                    <a:pt x="86" y="233"/>
                  </a:lnTo>
                  <a:lnTo>
                    <a:pt x="120" y="233"/>
                  </a:lnTo>
                  <a:lnTo>
                    <a:pt x="154" y="235"/>
                  </a:lnTo>
                  <a:lnTo>
                    <a:pt x="186" y="235"/>
                  </a:lnTo>
                  <a:lnTo>
                    <a:pt x="221" y="238"/>
                  </a:lnTo>
                  <a:lnTo>
                    <a:pt x="255" y="240"/>
                  </a:lnTo>
                  <a:lnTo>
                    <a:pt x="289" y="240"/>
                  </a:lnTo>
                  <a:lnTo>
                    <a:pt x="324" y="243"/>
                  </a:lnTo>
                  <a:lnTo>
                    <a:pt x="358" y="245"/>
                  </a:lnTo>
                  <a:lnTo>
                    <a:pt x="392" y="245"/>
                  </a:lnTo>
                  <a:lnTo>
                    <a:pt x="424" y="248"/>
                  </a:lnTo>
                  <a:lnTo>
                    <a:pt x="458" y="250"/>
                  </a:lnTo>
                  <a:lnTo>
                    <a:pt x="493" y="250"/>
                  </a:lnTo>
                  <a:lnTo>
                    <a:pt x="527" y="252"/>
                  </a:lnTo>
                  <a:lnTo>
                    <a:pt x="559" y="252"/>
                  </a:lnTo>
                  <a:lnTo>
                    <a:pt x="593" y="255"/>
                  </a:lnTo>
                  <a:lnTo>
                    <a:pt x="593" y="191"/>
                  </a:lnTo>
                  <a:lnTo>
                    <a:pt x="593" y="127"/>
                  </a:lnTo>
                  <a:lnTo>
                    <a:pt x="593" y="64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AF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8" name="Freeform 160"/>
            <p:cNvSpPr>
              <a:spLocks/>
            </p:cNvSpPr>
            <p:nvPr/>
          </p:nvSpPr>
          <p:spPr bwMode="auto">
            <a:xfrm>
              <a:off x="2306" y="1735"/>
              <a:ext cx="450" cy="196"/>
            </a:xfrm>
            <a:custGeom>
              <a:avLst/>
              <a:gdLst/>
              <a:ahLst/>
              <a:cxnLst>
                <a:cxn ang="0">
                  <a:pos x="544" y="0"/>
                </a:cxn>
                <a:cxn ang="0">
                  <a:pos x="505" y="2"/>
                </a:cxn>
                <a:cxn ang="0">
                  <a:pos x="466" y="2"/>
                </a:cxn>
                <a:cxn ang="0">
                  <a:pos x="429" y="5"/>
                </a:cxn>
                <a:cxn ang="0">
                  <a:pos x="390" y="5"/>
                </a:cxn>
                <a:cxn ang="0">
                  <a:pos x="351" y="7"/>
                </a:cxn>
                <a:cxn ang="0">
                  <a:pos x="311" y="10"/>
                </a:cxn>
                <a:cxn ang="0">
                  <a:pos x="272" y="10"/>
                </a:cxn>
                <a:cxn ang="0">
                  <a:pos x="233" y="12"/>
                </a:cxn>
                <a:cxn ang="0">
                  <a:pos x="211" y="15"/>
                </a:cxn>
                <a:cxn ang="0">
                  <a:pos x="186" y="20"/>
                </a:cxn>
                <a:cxn ang="0">
                  <a:pos x="164" y="22"/>
                </a:cxn>
                <a:cxn ang="0">
                  <a:pos x="142" y="27"/>
                </a:cxn>
                <a:cxn ang="0">
                  <a:pos x="118" y="29"/>
                </a:cxn>
                <a:cxn ang="0">
                  <a:pos x="96" y="34"/>
                </a:cxn>
                <a:cxn ang="0">
                  <a:pos x="71" y="37"/>
                </a:cxn>
                <a:cxn ang="0">
                  <a:pos x="49" y="42"/>
                </a:cxn>
                <a:cxn ang="0">
                  <a:pos x="37" y="49"/>
                </a:cxn>
                <a:cxn ang="0">
                  <a:pos x="25" y="54"/>
                </a:cxn>
                <a:cxn ang="0">
                  <a:pos x="12" y="61"/>
                </a:cxn>
                <a:cxn ang="0">
                  <a:pos x="0" y="69"/>
                </a:cxn>
                <a:cxn ang="0">
                  <a:pos x="15" y="108"/>
                </a:cxn>
                <a:cxn ang="0">
                  <a:pos x="29" y="147"/>
                </a:cxn>
                <a:cxn ang="0">
                  <a:pos x="42" y="189"/>
                </a:cxn>
                <a:cxn ang="0">
                  <a:pos x="56" y="228"/>
                </a:cxn>
                <a:cxn ang="0">
                  <a:pos x="86" y="230"/>
                </a:cxn>
                <a:cxn ang="0">
                  <a:pos x="118" y="230"/>
                </a:cxn>
                <a:cxn ang="0">
                  <a:pos x="147" y="233"/>
                </a:cxn>
                <a:cxn ang="0">
                  <a:pos x="179" y="235"/>
                </a:cxn>
                <a:cxn ang="0">
                  <a:pos x="208" y="238"/>
                </a:cxn>
                <a:cxn ang="0">
                  <a:pos x="240" y="238"/>
                </a:cxn>
                <a:cxn ang="0">
                  <a:pos x="270" y="240"/>
                </a:cxn>
                <a:cxn ang="0">
                  <a:pos x="302" y="243"/>
                </a:cxn>
                <a:cxn ang="0">
                  <a:pos x="331" y="245"/>
                </a:cxn>
                <a:cxn ang="0">
                  <a:pos x="360" y="245"/>
                </a:cxn>
                <a:cxn ang="0">
                  <a:pos x="392" y="248"/>
                </a:cxn>
                <a:cxn ang="0">
                  <a:pos x="422" y="250"/>
                </a:cxn>
                <a:cxn ang="0">
                  <a:pos x="454" y="250"/>
                </a:cxn>
                <a:cxn ang="0">
                  <a:pos x="483" y="252"/>
                </a:cxn>
                <a:cxn ang="0">
                  <a:pos x="515" y="252"/>
                </a:cxn>
                <a:cxn ang="0">
                  <a:pos x="544" y="255"/>
                </a:cxn>
                <a:cxn ang="0">
                  <a:pos x="544" y="191"/>
                </a:cxn>
                <a:cxn ang="0">
                  <a:pos x="544" y="127"/>
                </a:cxn>
                <a:cxn ang="0">
                  <a:pos x="544" y="64"/>
                </a:cxn>
                <a:cxn ang="0">
                  <a:pos x="544" y="0"/>
                </a:cxn>
              </a:cxnLst>
              <a:rect l="0" t="0" r="r" b="b"/>
              <a:pathLst>
                <a:path w="544" h="255">
                  <a:moveTo>
                    <a:pt x="544" y="0"/>
                  </a:moveTo>
                  <a:lnTo>
                    <a:pt x="505" y="2"/>
                  </a:lnTo>
                  <a:lnTo>
                    <a:pt x="466" y="2"/>
                  </a:lnTo>
                  <a:lnTo>
                    <a:pt x="429" y="5"/>
                  </a:lnTo>
                  <a:lnTo>
                    <a:pt x="390" y="5"/>
                  </a:lnTo>
                  <a:lnTo>
                    <a:pt x="351" y="7"/>
                  </a:lnTo>
                  <a:lnTo>
                    <a:pt x="311" y="10"/>
                  </a:lnTo>
                  <a:lnTo>
                    <a:pt x="272" y="10"/>
                  </a:lnTo>
                  <a:lnTo>
                    <a:pt x="233" y="12"/>
                  </a:lnTo>
                  <a:lnTo>
                    <a:pt x="211" y="15"/>
                  </a:lnTo>
                  <a:lnTo>
                    <a:pt x="186" y="20"/>
                  </a:lnTo>
                  <a:lnTo>
                    <a:pt x="164" y="22"/>
                  </a:lnTo>
                  <a:lnTo>
                    <a:pt x="142" y="27"/>
                  </a:lnTo>
                  <a:lnTo>
                    <a:pt x="118" y="29"/>
                  </a:lnTo>
                  <a:lnTo>
                    <a:pt x="96" y="34"/>
                  </a:lnTo>
                  <a:lnTo>
                    <a:pt x="71" y="37"/>
                  </a:lnTo>
                  <a:lnTo>
                    <a:pt x="49" y="42"/>
                  </a:lnTo>
                  <a:lnTo>
                    <a:pt x="37" y="49"/>
                  </a:lnTo>
                  <a:lnTo>
                    <a:pt x="25" y="54"/>
                  </a:lnTo>
                  <a:lnTo>
                    <a:pt x="12" y="61"/>
                  </a:lnTo>
                  <a:lnTo>
                    <a:pt x="0" y="69"/>
                  </a:lnTo>
                  <a:lnTo>
                    <a:pt x="15" y="108"/>
                  </a:lnTo>
                  <a:lnTo>
                    <a:pt x="29" y="147"/>
                  </a:lnTo>
                  <a:lnTo>
                    <a:pt x="42" y="189"/>
                  </a:lnTo>
                  <a:lnTo>
                    <a:pt x="56" y="228"/>
                  </a:lnTo>
                  <a:lnTo>
                    <a:pt x="86" y="230"/>
                  </a:lnTo>
                  <a:lnTo>
                    <a:pt x="118" y="230"/>
                  </a:lnTo>
                  <a:lnTo>
                    <a:pt x="147" y="233"/>
                  </a:lnTo>
                  <a:lnTo>
                    <a:pt x="179" y="235"/>
                  </a:lnTo>
                  <a:lnTo>
                    <a:pt x="208" y="238"/>
                  </a:lnTo>
                  <a:lnTo>
                    <a:pt x="240" y="238"/>
                  </a:lnTo>
                  <a:lnTo>
                    <a:pt x="270" y="240"/>
                  </a:lnTo>
                  <a:lnTo>
                    <a:pt x="302" y="243"/>
                  </a:lnTo>
                  <a:lnTo>
                    <a:pt x="331" y="245"/>
                  </a:lnTo>
                  <a:lnTo>
                    <a:pt x="360" y="245"/>
                  </a:lnTo>
                  <a:lnTo>
                    <a:pt x="392" y="248"/>
                  </a:lnTo>
                  <a:lnTo>
                    <a:pt x="422" y="250"/>
                  </a:lnTo>
                  <a:lnTo>
                    <a:pt x="454" y="250"/>
                  </a:lnTo>
                  <a:lnTo>
                    <a:pt x="483" y="252"/>
                  </a:lnTo>
                  <a:lnTo>
                    <a:pt x="515" y="252"/>
                  </a:lnTo>
                  <a:lnTo>
                    <a:pt x="544" y="255"/>
                  </a:lnTo>
                  <a:lnTo>
                    <a:pt x="544" y="191"/>
                  </a:lnTo>
                  <a:lnTo>
                    <a:pt x="544" y="127"/>
                  </a:lnTo>
                  <a:lnTo>
                    <a:pt x="544" y="64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9" name="Freeform 161"/>
            <p:cNvSpPr>
              <a:spLocks/>
            </p:cNvSpPr>
            <p:nvPr/>
          </p:nvSpPr>
          <p:spPr bwMode="auto">
            <a:xfrm>
              <a:off x="2345" y="1735"/>
              <a:ext cx="411" cy="196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196" y="12"/>
                </a:cxn>
                <a:cxn ang="0">
                  <a:pos x="54" y="39"/>
                </a:cxn>
                <a:cxn ang="0">
                  <a:pos x="0" y="66"/>
                </a:cxn>
                <a:cxn ang="0">
                  <a:pos x="63" y="223"/>
                </a:cxn>
                <a:cxn ang="0">
                  <a:pos x="497" y="255"/>
                </a:cxn>
                <a:cxn ang="0">
                  <a:pos x="497" y="0"/>
                </a:cxn>
              </a:cxnLst>
              <a:rect l="0" t="0" r="r" b="b"/>
              <a:pathLst>
                <a:path w="497" h="255">
                  <a:moveTo>
                    <a:pt x="497" y="0"/>
                  </a:moveTo>
                  <a:lnTo>
                    <a:pt x="196" y="12"/>
                  </a:lnTo>
                  <a:lnTo>
                    <a:pt x="54" y="39"/>
                  </a:lnTo>
                  <a:lnTo>
                    <a:pt x="0" y="66"/>
                  </a:lnTo>
                  <a:lnTo>
                    <a:pt x="63" y="223"/>
                  </a:lnTo>
                  <a:lnTo>
                    <a:pt x="497" y="255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0" name="Rectangle 162"/>
            <p:cNvSpPr>
              <a:spLocks noChangeArrowheads="1"/>
            </p:cNvSpPr>
            <p:nvPr/>
          </p:nvSpPr>
          <p:spPr bwMode="auto">
            <a:xfrm>
              <a:off x="3532" y="1952"/>
              <a:ext cx="80" cy="399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1" name="Rectangle 163"/>
            <p:cNvSpPr>
              <a:spLocks noChangeArrowheads="1"/>
            </p:cNvSpPr>
            <p:nvPr/>
          </p:nvSpPr>
          <p:spPr bwMode="auto">
            <a:xfrm>
              <a:off x="3542" y="1952"/>
              <a:ext cx="59" cy="399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2" name="Rectangle 164"/>
            <p:cNvSpPr>
              <a:spLocks noChangeArrowheads="1"/>
            </p:cNvSpPr>
            <p:nvPr/>
          </p:nvSpPr>
          <p:spPr bwMode="auto">
            <a:xfrm>
              <a:off x="3549" y="1952"/>
              <a:ext cx="38" cy="399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3" name="Rectangle 165"/>
            <p:cNvSpPr>
              <a:spLocks noChangeArrowheads="1"/>
            </p:cNvSpPr>
            <p:nvPr/>
          </p:nvSpPr>
          <p:spPr bwMode="auto">
            <a:xfrm>
              <a:off x="3559" y="1952"/>
              <a:ext cx="18" cy="399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4" name="Freeform 166"/>
            <p:cNvSpPr>
              <a:spLocks/>
            </p:cNvSpPr>
            <p:nvPr/>
          </p:nvSpPr>
          <p:spPr bwMode="auto">
            <a:xfrm>
              <a:off x="3906" y="1708"/>
              <a:ext cx="199" cy="28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04" y="0"/>
                </a:cxn>
                <a:cxn ang="0">
                  <a:pos x="216" y="2"/>
                </a:cxn>
                <a:cxn ang="0">
                  <a:pos x="228" y="12"/>
                </a:cxn>
                <a:cxn ang="0">
                  <a:pos x="238" y="24"/>
                </a:cxn>
                <a:cxn ang="0">
                  <a:pos x="240" y="39"/>
                </a:cxn>
                <a:cxn ang="0">
                  <a:pos x="240" y="326"/>
                </a:cxn>
                <a:cxn ang="0">
                  <a:pos x="238" y="340"/>
                </a:cxn>
                <a:cxn ang="0">
                  <a:pos x="228" y="353"/>
                </a:cxn>
                <a:cxn ang="0">
                  <a:pos x="216" y="362"/>
                </a:cxn>
                <a:cxn ang="0">
                  <a:pos x="204" y="365"/>
                </a:cxn>
                <a:cxn ang="0">
                  <a:pos x="39" y="365"/>
                </a:cxn>
                <a:cxn ang="0">
                  <a:pos x="25" y="362"/>
                </a:cxn>
                <a:cxn ang="0">
                  <a:pos x="12" y="353"/>
                </a:cxn>
                <a:cxn ang="0">
                  <a:pos x="3" y="340"/>
                </a:cxn>
                <a:cxn ang="0">
                  <a:pos x="0" y="326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2"/>
                </a:cxn>
                <a:cxn ang="0">
                  <a:pos x="25" y="2"/>
                </a:cxn>
                <a:cxn ang="0">
                  <a:pos x="39" y="0"/>
                </a:cxn>
              </a:cxnLst>
              <a:rect l="0" t="0" r="r" b="b"/>
              <a:pathLst>
                <a:path w="240" h="365">
                  <a:moveTo>
                    <a:pt x="39" y="0"/>
                  </a:moveTo>
                  <a:lnTo>
                    <a:pt x="204" y="0"/>
                  </a:lnTo>
                  <a:lnTo>
                    <a:pt x="216" y="2"/>
                  </a:lnTo>
                  <a:lnTo>
                    <a:pt x="228" y="12"/>
                  </a:lnTo>
                  <a:lnTo>
                    <a:pt x="238" y="24"/>
                  </a:lnTo>
                  <a:lnTo>
                    <a:pt x="240" y="39"/>
                  </a:lnTo>
                  <a:lnTo>
                    <a:pt x="240" y="326"/>
                  </a:lnTo>
                  <a:lnTo>
                    <a:pt x="238" y="340"/>
                  </a:lnTo>
                  <a:lnTo>
                    <a:pt x="228" y="353"/>
                  </a:lnTo>
                  <a:lnTo>
                    <a:pt x="216" y="362"/>
                  </a:lnTo>
                  <a:lnTo>
                    <a:pt x="204" y="365"/>
                  </a:lnTo>
                  <a:lnTo>
                    <a:pt x="39" y="365"/>
                  </a:lnTo>
                  <a:lnTo>
                    <a:pt x="25" y="362"/>
                  </a:lnTo>
                  <a:lnTo>
                    <a:pt x="12" y="353"/>
                  </a:lnTo>
                  <a:lnTo>
                    <a:pt x="3" y="340"/>
                  </a:lnTo>
                  <a:lnTo>
                    <a:pt x="0" y="326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5" name="Freeform 167"/>
            <p:cNvSpPr>
              <a:spLocks/>
            </p:cNvSpPr>
            <p:nvPr/>
          </p:nvSpPr>
          <p:spPr bwMode="auto">
            <a:xfrm>
              <a:off x="3888" y="1725"/>
              <a:ext cx="197" cy="28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99" y="0"/>
                </a:cxn>
                <a:cxn ang="0">
                  <a:pos x="213" y="2"/>
                </a:cxn>
                <a:cxn ang="0">
                  <a:pos x="226" y="12"/>
                </a:cxn>
                <a:cxn ang="0">
                  <a:pos x="235" y="24"/>
                </a:cxn>
                <a:cxn ang="0">
                  <a:pos x="238" y="39"/>
                </a:cxn>
                <a:cxn ang="0">
                  <a:pos x="238" y="328"/>
                </a:cxn>
                <a:cxn ang="0">
                  <a:pos x="235" y="343"/>
                </a:cxn>
                <a:cxn ang="0">
                  <a:pos x="226" y="353"/>
                </a:cxn>
                <a:cxn ang="0">
                  <a:pos x="213" y="362"/>
                </a:cxn>
                <a:cxn ang="0">
                  <a:pos x="199" y="365"/>
                </a:cxn>
                <a:cxn ang="0">
                  <a:pos x="39" y="365"/>
                </a:cxn>
                <a:cxn ang="0">
                  <a:pos x="25" y="362"/>
                </a:cxn>
                <a:cxn ang="0">
                  <a:pos x="12" y="353"/>
                </a:cxn>
                <a:cxn ang="0">
                  <a:pos x="3" y="343"/>
                </a:cxn>
                <a:cxn ang="0">
                  <a:pos x="0" y="328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2"/>
                </a:cxn>
                <a:cxn ang="0">
                  <a:pos x="25" y="2"/>
                </a:cxn>
                <a:cxn ang="0">
                  <a:pos x="39" y="0"/>
                </a:cxn>
              </a:cxnLst>
              <a:rect l="0" t="0" r="r" b="b"/>
              <a:pathLst>
                <a:path w="238" h="365">
                  <a:moveTo>
                    <a:pt x="39" y="0"/>
                  </a:moveTo>
                  <a:lnTo>
                    <a:pt x="199" y="0"/>
                  </a:lnTo>
                  <a:lnTo>
                    <a:pt x="213" y="2"/>
                  </a:lnTo>
                  <a:lnTo>
                    <a:pt x="226" y="12"/>
                  </a:lnTo>
                  <a:lnTo>
                    <a:pt x="235" y="24"/>
                  </a:lnTo>
                  <a:lnTo>
                    <a:pt x="238" y="39"/>
                  </a:lnTo>
                  <a:lnTo>
                    <a:pt x="238" y="328"/>
                  </a:lnTo>
                  <a:lnTo>
                    <a:pt x="235" y="343"/>
                  </a:lnTo>
                  <a:lnTo>
                    <a:pt x="226" y="353"/>
                  </a:lnTo>
                  <a:lnTo>
                    <a:pt x="213" y="362"/>
                  </a:lnTo>
                  <a:lnTo>
                    <a:pt x="199" y="365"/>
                  </a:lnTo>
                  <a:lnTo>
                    <a:pt x="39" y="365"/>
                  </a:lnTo>
                  <a:lnTo>
                    <a:pt x="25" y="362"/>
                  </a:lnTo>
                  <a:lnTo>
                    <a:pt x="12" y="353"/>
                  </a:lnTo>
                  <a:lnTo>
                    <a:pt x="3" y="343"/>
                  </a:lnTo>
                  <a:lnTo>
                    <a:pt x="0" y="328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6" name="Freeform 168"/>
            <p:cNvSpPr>
              <a:spLocks/>
            </p:cNvSpPr>
            <p:nvPr/>
          </p:nvSpPr>
          <p:spPr bwMode="auto">
            <a:xfrm>
              <a:off x="3906" y="1725"/>
              <a:ext cx="199" cy="28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04" y="0"/>
                </a:cxn>
                <a:cxn ang="0">
                  <a:pos x="216" y="2"/>
                </a:cxn>
                <a:cxn ang="0">
                  <a:pos x="228" y="12"/>
                </a:cxn>
                <a:cxn ang="0">
                  <a:pos x="238" y="24"/>
                </a:cxn>
                <a:cxn ang="0">
                  <a:pos x="240" y="39"/>
                </a:cxn>
                <a:cxn ang="0">
                  <a:pos x="240" y="328"/>
                </a:cxn>
                <a:cxn ang="0">
                  <a:pos x="238" y="343"/>
                </a:cxn>
                <a:cxn ang="0">
                  <a:pos x="228" y="353"/>
                </a:cxn>
                <a:cxn ang="0">
                  <a:pos x="216" y="362"/>
                </a:cxn>
                <a:cxn ang="0">
                  <a:pos x="204" y="365"/>
                </a:cxn>
                <a:cxn ang="0">
                  <a:pos x="39" y="365"/>
                </a:cxn>
                <a:cxn ang="0">
                  <a:pos x="25" y="362"/>
                </a:cxn>
                <a:cxn ang="0">
                  <a:pos x="12" y="353"/>
                </a:cxn>
                <a:cxn ang="0">
                  <a:pos x="3" y="343"/>
                </a:cxn>
                <a:cxn ang="0">
                  <a:pos x="0" y="328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2" y="12"/>
                </a:cxn>
                <a:cxn ang="0">
                  <a:pos x="25" y="2"/>
                </a:cxn>
                <a:cxn ang="0">
                  <a:pos x="39" y="0"/>
                </a:cxn>
              </a:cxnLst>
              <a:rect l="0" t="0" r="r" b="b"/>
              <a:pathLst>
                <a:path w="240" h="365">
                  <a:moveTo>
                    <a:pt x="39" y="0"/>
                  </a:moveTo>
                  <a:lnTo>
                    <a:pt x="204" y="0"/>
                  </a:lnTo>
                  <a:lnTo>
                    <a:pt x="216" y="2"/>
                  </a:lnTo>
                  <a:lnTo>
                    <a:pt x="228" y="12"/>
                  </a:lnTo>
                  <a:lnTo>
                    <a:pt x="238" y="24"/>
                  </a:lnTo>
                  <a:lnTo>
                    <a:pt x="240" y="39"/>
                  </a:lnTo>
                  <a:lnTo>
                    <a:pt x="240" y="328"/>
                  </a:lnTo>
                  <a:lnTo>
                    <a:pt x="238" y="343"/>
                  </a:lnTo>
                  <a:lnTo>
                    <a:pt x="228" y="353"/>
                  </a:lnTo>
                  <a:lnTo>
                    <a:pt x="216" y="362"/>
                  </a:lnTo>
                  <a:lnTo>
                    <a:pt x="204" y="365"/>
                  </a:lnTo>
                  <a:lnTo>
                    <a:pt x="39" y="365"/>
                  </a:lnTo>
                  <a:lnTo>
                    <a:pt x="25" y="362"/>
                  </a:lnTo>
                  <a:lnTo>
                    <a:pt x="12" y="353"/>
                  </a:lnTo>
                  <a:lnTo>
                    <a:pt x="3" y="343"/>
                  </a:lnTo>
                  <a:lnTo>
                    <a:pt x="0" y="328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7" name="Freeform 169"/>
            <p:cNvSpPr>
              <a:spLocks/>
            </p:cNvSpPr>
            <p:nvPr/>
          </p:nvSpPr>
          <p:spPr bwMode="auto">
            <a:xfrm>
              <a:off x="4158" y="1780"/>
              <a:ext cx="20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43" y="179"/>
                </a:cxn>
                <a:cxn ang="0">
                  <a:pos x="0" y="186"/>
                </a:cxn>
                <a:cxn ang="0">
                  <a:pos x="0" y="0"/>
                </a:cxn>
              </a:cxnLst>
              <a:rect l="0" t="0" r="r" b="b"/>
              <a:pathLst>
                <a:path w="243" h="186">
                  <a:moveTo>
                    <a:pt x="0" y="0"/>
                  </a:moveTo>
                  <a:lnTo>
                    <a:pt x="236" y="0"/>
                  </a:lnTo>
                  <a:lnTo>
                    <a:pt x="243" y="179"/>
                  </a:lnTo>
                  <a:lnTo>
                    <a:pt x="0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8" name="Rectangle 170"/>
            <p:cNvSpPr>
              <a:spLocks noChangeArrowheads="1"/>
            </p:cNvSpPr>
            <p:nvPr/>
          </p:nvSpPr>
          <p:spPr bwMode="auto">
            <a:xfrm>
              <a:off x="2813" y="2468"/>
              <a:ext cx="1749" cy="141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9" name="Rectangle 171"/>
            <p:cNvSpPr>
              <a:spLocks noChangeArrowheads="1"/>
            </p:cNvSpPr>
            <p:nvPr/>
          </p:nvSpPr>
          <p:spPr bwMode="auto">
            <a:xfrm>
              <a:off x="3861" y="2176"/>
              <a:ext cx="311" cy="179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0" name="Rectangle 172"/>
            <p:cNvSpPr>
              <a:spLocks noChangeArrowheads="1"/>
            </p:cNvSpPr>
            <p:nvPr/>
          </p:nvSpPr>
          <p:spPr bwMode="auto">
            <a:xfrm>
              <a:off x="3886" y="2176"/>
              <a:ext cx="237" cy="179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1" name="Rectangle 173"/>
            <p:cNvSpPr>
              <a:spLocks noChangeArrowheads="1"/>
            </p:cNvSpPr>
            <p:nvPr/>
          </p:nvSpPr>
          <p:spPr bwMode="auto">
            <a:xfrm>
              <a:off x="3976" y="2176"/>
              <a:ext cx="101" cy="179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2" name="Freeform 174"/>
            <p:cNvSpPr>
              <a:spLocks/>
            </p:cNvSpPr>
            <p:nvPr/>
          </p:nvSpPr>
          <p:spPr bwMode="auto">
            <a:xfrm>
              <a:off x="2859" y="764"/>
              <a:ext cx="54" cy="327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27" y="0"/>
                </a:cxn>
                <a:cxn ang="0">
                  <a:pos x="54" y="327"/>
                </a:cxn>
                <a:cxn ang="0">
                  <a:pos x="0" y="327"/>
                </a:cxn>
              </a:cxnLst>
              <a:rect l="0" t="0" r="r" b="b"/>
              <a:pathLst>
                <a:path w="54" h="327">
                  <a:moveTo>
                    <a:pt x="0" y="327"/>
                  </a:moveTo>
                  <a:lnTo>
                    <a:pt x="27" y="0"/>
                  </a:lnTo>
                  <a:lnTo>
                    <a:pt x="54" y="327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3" name="Freeform 175"/>
            <p:cNvSpPr>
              <a:spLocks/>
            </p:cNvSpPr>
            <p:nvPr/>
          </p:nvSpPr>
          <p:spPr bwMode="auto">
            <a:xfrm>
              <a:off x="2791" y="1144"/>
              <a:ext cx="176" cy="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3" y="12"/>
                </a:cxn>
                <a:cxn ang="0">
                  <a:pos x="204" y="1056"/>
                </a:cxn>
                <a:cxn ang="0">
                  <a:pos x="150" y="1120"/>
                </a:cxn>
                <a:cxn ang="0">
                  <a:pos x="17" y="1064"/>
                </a:cxn>
                <a:cxn ang="0">
                  <a:pos x="17" y="899"/>
                </a:cxn>
                <a:cxn ang="0">
                  <a:pos x="17" y="537"/>
                </a:cxn>
                <a:cxn ang="0">
                  <a:pos x="12" y="172"/>
                </a:cxn>
                <a:cxn ang="0">
                  <a:pos x="0" y="0"/>
                </a:cxn>
              </a:cxnLst>
              <a:rect l="0" t="0" r="r" b="b"/>
              <a:pathLst>
                <a:path w="213" h="1120">
                  <a:moveTo>
                    <a:pt x="0" y="0"/>
                  </a:moveTo>
                  <a:lnTo>
                    <a:pt x="213" y="12"/>
                  </a:lnTo>
                  <a:lnTo>
                    <a:pt x="204" y="1056"/>
                  </a:lnTo>
                  <a:lnTo>
                    <a:pt x="150" y="1120"/>
                  </a:lnTo>
                  <a:lnTo>
                    <a:pt x="17" y="1064"/>
                  </a:lnTo>
                  <a:lnTo>
                    <a:pt x="17" y="899"/>
                  </a:lnTo>
                  <a:lnTo>
                    <a:pt x="17" y="537"/>
                  </a:lnTo>
                  <a:lnTo>
                    <a:pt x="12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4" name="Freeform 176"/>
            <p:cNvSpPr>
              <a:spLocks/>
            </p:cNvSpPr>
            <p:nvPr/>
          </p:nvSpPr>
          <p:spPr bwMode="auto">
            <a:xfrm>
              <a:off x="2797" y="1733"/>
              <a:ext cx="197" cy="28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99" y="0"/>
                </a:cxn>
                <a:cxn ang="0">
                  <a:pos x="214" y="2"/>
                </a:cxn>
                <a:cxn ang="0">
                  <a:pos x="226" y="12"/>
                </a:cxn>
                <a:cxn ang="0">
                  <a:pos x="236" y="24"/>
                </a:cxn>
                <a:cxn ang="0">
                  <a:pos x="238" y="39"/>
                </a:cxn>
                <a:cxn ang="0">
                  <a:pos x="238" y="328"/>
                </a:cxn>
                <a:cxn ang="0">
                  <a:pos x="236" y="343"/>
                </a:cxn>
                <a:cxn ang="0">
                  <a:pos x="226" y="352"/>
                </a:cxn>
                <a:cxn ang="0">
                  <a:pos x="214" y="362"/>
                </a:cxn>
                <a:cxn ang="0">
                  <a:pos x="199" y="365"/>
                </a:cxn>
                <a:cxn ang="0">
                  <a:pos x="40" y="365"/>
                </a:cxn>
                <a:cxn ang="0">
                  <a:pos x="25" y="362"/>
                </a:cxn>
                <a:cxn ang="0">
                  <a:pos x="13" y="352"/>
                </a:cxn>
                <a:cxn ang="0">
                  <a:pos x="3" y="343"/>
                </a:cxn>
                <a:cxn ang="0">
                  <a:pos x="0" y="328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3" y="12"/>
                </a:cxn>
                <a:cxn ang="0">
                  <a:pos x="25" y="2"/>
                </a:cxn>
                <a:cxn ang="0">
                  <a:pos x="40" y="0"/>
                </a:cxn>
              </a:cxnLst>
              <a:rect l="0" t="0" r="r" b="b"/>
              <a:pathLst>
                <a:path w="238" h="365">
                  <a:moveTo>
                    <a:pt x="40" y="0"/>
                  </a:moveTo>
                  <a:lnTo>
                    <a:pt x="199" y="0"/>
                  </a:lnTo>
                  <a:lnTo>
                    <a:pt x="214" y="2"/>
                  </a:lnTo>
                  <a:lnTo>
                    <a:pt x="226" y="12"/>
                  </a:lnTo>
                  <a:lnTo>
                    <a:pt x="236" y="24"/>
                  </a:lnTo>
                  <a:lnTo>
                    <a:pt x="238" y="39"/>
                  </a:lnTo>
                  <a:lnTo>
                    <a:pt x="238" y="328"/>
                  </a:lnTo>
                  <a:lnTo>
                    <a:pt x="236" y="343"/>
                  </a:lnTo>
                  <a:lnTo>
                    <a:pt x="226" y="352"/>
                  </a:lnTo>
                  <a:lnTo>
                    <a:pt x="214" y="362"/>
                  </a:lnTo>
                  <a:lnTo>
                    <a:pt x="199" y="365"/>
                  </a:lnTo>
                  <a:lnTo>
                    <a:pt x="40" y="365"/>
                  </a:lnTo>
                  <a:lnTo>
                    <a:pt x="25" y="362"/>
                  </a:lnTo>
                  <a:lnTo>
                    <a:pt x="13" y="352"/>
                  </a:lnTo>
                  <a:lnTo>
                    <a:pt x="3" y="343"/>
                  </a:lnTo>
                  <a:lnTo>
                    <a:pt x="0" y="328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3" y="12"/>
                  </a:lnTo>
                  <a:lnTo>
                    <a:pt x="2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5" name="Freeform 177"/>
            <p:cNvSpPr>
              <a:spLocks/>
            </p:cNvSpPr>
            <p:nvPr/>
          </p:nvSpPr>
          <p:spPr bwMode="auto">
            <a:xfrm>
              <a:off x="2777" y="1751"/>
              <a:ext cx="199" cy="28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01" y="0"/>
                </a:cxn>
                <a:cxn ang="0">
                  <a:pos x="216" y="3"/>
                </a:cxn>
                <a:cxn ang="0">
                  <a:pos x="228" y="12"/>
                </a:cxn>
                <a:cxn ang="0">
                  <a:pos x="238" y="25"/>
                </a:cxn>
                <a:cxn ang="0">
                  <a:pos x="240" y="39"/>
                </a:cxn>
                <a:cxn ang="0">
                  <a:pos x="240" y="326"/>
                </a:cxn>
                <a:cxn ang="0">
                  <a:pos x="238" y="341"/>
                </a:cxn>
                <a:cxn ang="0">
                  <a:pos x="228" y="353"/>
                </a:cxn>
                <a:cxn ang="0">
                  <a:pos x="216" y="363"/>
                </a:cxn>
                <a:cxn ang="0">
                  <a:pos x="201" y="365"/>
                </a:cxn>
                <a:cxn ang="0">
                  <a:pos x="39" y="365"/>
                </a:cxn>
                <a:cxn ang="0">
                  <a:pos x="24" y="363"/>
                </a:cxn>
                <a:cxn ang="0">
                  <a:pos x="12" y="353"/>
                </a:cxn>
                <a:cxn ang="0">
                  <a:pos x="2" y="341"/>
                </a:cxn>
                <a:cxn ang="0">
                  <a:pos x="0" y="326"/>
                </a:cxn>
                <a:cxn ang="0">
                  <a:pos x="0" y="39"/>
                </a:cxn>
                <a:cxn ang="0">
                  <a:pos x="2" y="25"/>
                </a:cxn>
                <a:cxn ang="0">
                  <a:pos x="12" y="12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240" h="365">
                  <a:moveTo>
                    <a:pt x="39" y="0"/>
                  </a:moveTo>
                  <a:lnTo>
                    <a:pt x="201" y="0"/>
                  </a:lnTo>
                  <a:lnTo>
                    <a:pt x="216" y="3"/>
                  </a:lnTo>
                  <a:lnTo>
                    <a:pt x="228" y="12"/>
                  </a:lnTo>
                  <a:lnTo>
                    <a:pt x="238" y="25"/>
                  </a:lnTo>
                  <a:lnTo>
                    <a:pt x="240" y="39"/>
                  </a:lnTo>
                  <a:lnTo>
                    <a:pt x="240" y="326"/>
                  </a:lnTo>
                  <a:lnTo>
                    <a:pt x="238" y="341"/>
                  </a:lnTo>
                  <a:lnTo>
                    <a:pt x="228" y="353"/>
                  </a:lnTo>
                  <a:lnTo>
                    <a:pt x="216" y="363"/>
                  </a:lnTo>
                  <a:lnTo>
                    <a:pt x="201" y="365"/>
                  </a:lnTo>
                  <a:lnTo>
                    <a:pt x="39" y="365"/>
                  </a:lnTo>
                  <a:lnTo>
                    <a:pt x="24" y="363"/>
                  </a:lnTo>
                  <a:lnTo>
                    <a:pt x="12" y="353"/>
                  </a:lnTo>
                  <a:lnTo>
                    <a:pt x="2" y="341"/>
                  </a:lnTo>
                  <a:lnTo>
                    <a:pt x="0" y="326"/>
                  </a:lnTo>
                  <a:lnTo>
                    <a:pt x="0" y="39"/>
                  </a:lnTo>
                  <a:lnTo>
                    <a:pt x="2" y="25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6" name="Freeform 178"/>
            <p:cNvSpPr>
              <a:spLocks/>
            </p:cNvSpPr>
            <p:nvPr/>
          </p:nvSpPr>
          <p:spPr bwMode="auto">
            <a:xfrm>
              <a:off x="2797" y="1751"/>
              <a:ext cx="197" cy="2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99" y="0"/>
                </a:cxn>
                <a:cxn ang="0">
                  <a:pos x="214" y="3"/>
                </a:cxn>
                <a:cxn ang="0">
                  <a:pos x="226" y="12"/>
                </a:cxn>
                <a:cxn ang="0">
                  <a:pos x="236" y="25"/>
                </a:cxn>
                <a:cxn ang="0">
                  <a:pos x="238" y="39"/>
                </a:cxn>
                <a:cxn ang="0">
                  <a:pos x="238" y="326"/>
                </a:cxn>
                <a:cxn ang="0">
                  <a:pos x="236" y="341"/>
                </a:cxn>
                <a:cxn ang="0">
                  <a:pos x="226" y="353"/>
                </a:cxn>
                <a:cxn ang="0">
                  <a:pos x="214" y="363"/>
                </a:cxn>
                <a:cxn ang="0">
                  <a:pos x="199" y="365"/>
                </a:cxn>
                <a:cxn ang="0">
                  <a:pos x="40" y="365"/>
                </a:cxn>
                <a:cxn ang="0">
                  <a:pos x="25" y="363"/>
                </a:cxn>
                <a:cxn ang="0">
                  <a:pos x="13" y="353"/>
                </a:cxn>
                <a:cxn ang="0">
                  <a:pos x="3" y="341"/>
                </a:cxn>
                <a:cxn ang="0">
                  <a:pos x="0" y="326"/>
                </a:cxn>
                <a:cxn ang="0">
                  <a:pos x="0" y="39"/>
                </a:cxn>
                <a:cxn ang="0">
                  <a:pos x="3" y="25"/>
                </a:cxn>
                <a:cxn ang="0">
                  <a:pos x="13" y="12"/>
                </a:cxn>
                <a:cxn ang="0">
                  <a:pos x="25" y="3"/>
                </a:cxn>
                <a:cxn ang="0">
                  <a:pos x="40" y="0"/>
                </a:cxn>
              </a:cxnLst>
              <a:rect l="0" t="0" r="r" b="b"/>
              <a:pathLst>
                <a:path w="238" h="365">
                  <a:moveTo>
                    <a:pt x="40" y="0"/>
                  </a:moveTo>
                  <a:lnTo>
                    <a:pt x="199" y="0"/>
                  </a:lnTo>
                  <a:lnTo>
                    <a:pt x="214" y="3"/>
                  </a:lnTo>
                  <a:lnTo>
                    <a:pt x="226" y="12"/>
                  </a:lnTo>
                  <a:lnTo>
                    <a:pt x="236" y="25"/>
                  </a:lnTo>
                  <a:lnTo>
                    <a:pt x="238" y="39"/>
                  </a:lnTo>
                  <a:lnTo>
                    <a:pt x="238" y="326"/>
                  </a:lnTo>
                  <a:lnTo>
                    <a:pt x="236" y="341"/>
                  </a:lnTo>
                  <a:lnTo>
                    <a:pt x="226" y="353"/>
                  </a:lnTo>
                  <a:lnTo>
                    <a:pt x="214" y="363"/>
                  </a:lnTo>
                  <a:lnTo>
                    <a:pt x="199" y="365"/>
                  </a:lnTo>
                  <a:lnTo>
                    <a:pt x="40" y="365"/>
                  </a:lnTo>
                  <a:lnTo>
                    <a:pt x="25" y="363"/>
                  </a:lnTo>
                  <a:lnTo>
                    <a:pt x="13" y="353"/>
                  </a:lnTo>
                  <a:lnTo>
                    <a:pt x="3" y="341"/>
                  </a:lnTo>
                  <a:lnTo>
                    <a:pt x="0" y="326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3" y="12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7" name="Freeform 179"/>
            <p:cNvSpPr>
              <a:spLocks/>
            </p:cNvSpPr>
            <p:nvPr/>
          </p:nvSpPr>
          <p:spPr bwMode="auto">
            <a:xfrm>
              <a:off x="3985" y="1942"/>
              <a:ext cx="34" cy="3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9" y="2"/>
                </a:cxn>
                <a:cxn ang="0">
                  <a:pos x="37" y="7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39" y="31"/>
                </a:cxn>
                <a:cxn ang="0">
                  <a:pos x="37" y="36"/>
                </a:cxn>
                <a:cxn ang="0">
                  <a:pos x="29" y="41"/>
                </a:cxn>
                <a:cxn ang="0">
                  <a:pos x="22" y="44"/>
                </a:cxn>
                <a:cxn ang="0">
                  <a:pos x="12" y="41"/>
                </a:cxn>
                <a:cxn ang="0">
                  <a:pos x="7" y="36"/>
                </a:cxn>
                <a:cxn ang="0">
                  <a:pos x="2" y="31"/>
                </a:cxn>
                <a:cxn ang="0">
                  <a:pos x="0" y="22"/>
                </a:cxn>
                <a:cxn ang="0">
                  <a:pos x="2" y="12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22" y="0"/>
                </a:cxn>
              </a:cxnLst>
              <a:rect l="0" t="0" r="r" b="b"/>
              <a:pathLst>
                <a:path w="41" h="44">
                  <a:moveTo>
                    <a:pt x="22" y="0"/>
                  </a:moveTo>
                  <a:lnTo>
                    <a:pt x="29" y="2"/>
                  </a:lnTo>
                  <a:lnTo>
                    <a:pt x="37" y="7"/>
                  </a:lnTo>
                  <a:lnTo>
                    <a:pt x="39" y="12"/>
                  </a:lnTo>
                  <a:lnTo>
                    <a:pt x="41" y="22"/>
                  </a:lnTo>
                  <a:lnTo>
                    <a:pt x="39" y="31"/>
                  </a:lnTo>
                  <a:lnTo>
                    <a:pt x="37" y="36"/>
                  </a:lnTo>
                  <a:lnTo>
                    <a:pt x="29" y="41"/>
                  </a:lnTo>
                  <a:lnTo>
                    <a:pt x="22" y="44"/>
                  </a:lnTo>
                  <a:lnTo>
                    <a:pt x="12" y="41"/>
                  </a:lnTo>
                  <a:lnTo>
                    <a:pt x="7" y="36"/>
                  </a:lnTo>
                  <a:lnTo>
                    <a:pt x="2" y="31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8" name="Freeform 180"/>
            <p:cNvSpPr>
              <a:spLocks/>
            </p:cNvSpPr>
            <p:nvPr/>
          </p:nvSpPr>
          <p:spPr bwMode="auto">
            <a:xfrm>
              <a:off x="2875" y="1961"/>
              <a:ext cx="3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9" y="3"/>
                </a:cxn>
                <a:cxn ang="0">
                  <a:pos x="36" y="7"/>
                </a:cxn>
                <a:cxn ang="0">
                  <a:pos x="39" y="15"/>
                </a:cxn>
                <a:cxn ang="0">
                  <a:pos x="41" y="25"/>
                </a:cxn>
                <a:cxn ang="0">
                  <a:pos x="39" y="34"/>
                </a:cxn>
                <a:cxn ang="0">
                  <a:pos x="36" y="39"/>
                </a:cxn>
                <a:cxn ang="0">
                  <a:pos x="29" y="44"/>
                </a:cxn>
                <a:cxn ang="0">
                  <a:pos x="22" y="47"/>
                </a:cxn>
                <a:cxn ang="0">
                  <a:pos x="12" y="44"/>
                </a:cxn>
                <a:cxn ang="0">
                  <a:pos x="7" y="39"/>
                </a:cxn>
                <a:cxn ang="0">
                  <a:pos x="2" y="34"/>
                </a:cxn>
                <a:cxn ang="0">
                  <a:pos x="0" y="25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2" y="3"/>
                </a:cxn>
                <a:cxn ang="0">
                  <a:pos x="22" y="0"/>
                </a:cxn>
              </a:cxnLst>
              <a:rect l="0" t="0" r="r" b="b"/>
              <a:pathLst>
                <a:path w="41" h="47">
                  <a:moveTo>
                    <a:pt x="22" y="0"/>
                  </a:moveTo>
                  <a:lnTo>
                    <a:pt x="29" y="3"/>
                  </a:lnTo>
                  <a:lnTo>
                    <a:pt x="36" y="7"/>
                  </a:lnTo>
                  <a:lnTo>
                    <a:pt x="39" y="15"/>
                  </a:lnTo>
                  <a:lnTo>
                    <a:pt x="41" y="25"/>
                  </a:lnTo>
                  <a:lnTo>
                    <a:pt x="39" y="34"/>
                  </a:lnTo>
                  <a:lnTo>
                    <a:pt x="36" y="39"/>
                  </a:lnTo>
                  <a:lnTo>
                    <a:pt x="29" y="44"/>
                  </a:lnTo>
                  <a:lnTo>
                    <a:pt x="22" y="47"/>
                  </a:lnTo>
                  <a:lnTo>
                    <a:pt x="12" y="44"/>
                  </a:lnTo>
                  <a:lnTo>
                    <a:pt x="7" y="39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9" name="Freeform 181"/>
            <p:cNvSpPr>
              <a:spLocks/>
            </p:cNvSpPr>
            <p:nvPr/>
          </p:nvSpPr>
          <p:spPr bwMode="auto">
            <a:xfrm>
              <a:off x="1766" y="1927"/>
              <a:ext cx="36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2" y="2"/>
                </a:cxn>
                <a:cxn ang="0">
                  <a:pos x="37" y="7"/>
                </a:cxn>
                <a:cxn ang="0">
                  <a:pos x="41" y="15"/>
                </a:cxn>
                <a:cxn ang="0">
                  <a:pos x="44" y="24"/>
                </a:cxn>
                <a:cxn ang="0">
                  <a:pos x="41" y="34"/>
                </a:cxn>
                <a:cxn ang="0">
                  <a:pos x="37" y="39"/>
                </a:cxn>
                <a:cxn ang="0">
                  <a:pos x="32" y="44"/>
                </a:cxn>
                <a:cxn ang="0">
                  <a:pos x="22" y="47"/>
                </a:cxn>
                <a:cxn ang="0">
                  <a:pos x="12" y="44"/>
                </a:cxn>
                <a:cxn ang="0">
                  <a:pos x="7" y="39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22" y="0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lnTo>
                    <a:pt x="32" y="2"/>
                  </a:lnTo>
                  <a:lnTo>
                    <a:pt x="37" y="7"/>
                  </a:lnTo>
                  <a:lnTo>
                    <a:pt x="41" y="15"/>
                  </a:lnTo>
                  <a:lnTo>
                    <a:pt x="44" y="24"/>
                  </a:lnTo>
                  <a:lnTo>
                    <a:pt x="41" y="34"/>
                  </a:lnTo>
                  <a:lnTo>
                    <a:pt x="37" y="39"/>
                  </a:lnTo>
                  <a:lnTo>
                    <a:pt x="32" y="44"/>
                  </a:lnTo>
                  <a:lnTo>
                    <a:pt x="22" y="47"/>
                  </a:lnTo>
                  <a:lnTo>
                    <a:pt x="12" y="44"/>
                  </a:lnTo>
                  <a:lnTo>
                    <a:pt x="7" y="39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0" name="Freeform 182"/>
            <p:cNvSpPr>
              <a:spLocks/>
            </p:cNvSpPr>
            <p:nvPr/>
          </p:nvSpPr>
          <p:spPr bwMode="auto">
            <a:xfrm>
              <a:off x="3991" y="1946"/>
              <a:ext cx="23" cy="2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3"/>
                </a:cxn>
                <a:cxn ang="0">
                  <a:pos x="22" y="5"/>
                </a:cxn>
                <a:cxn ang="0">
                  <a:pos x="25" y="10"/>
                </a:cxn>
                <a:cxn ang="0">
                  <a:pos x="27" y="18"/>
                </a:cxn>
                <a:cxn ang="0">
                  <a:pos x="25" y="23"/>
                </a:cxn>
                <a:cxn ang="0">
                  <a:pos x="22" y="27"/>
                </a:cxn>
                <a:cxn ang="0">
                  <a:pos x="17" y="30"/>
                </a:cxn>
                <a:cxn ang="0">
                  <a:pos x="12" y="32"/>
                </a:cxn>
                <a:cxn ang="0">
                  <a:pos x="7" y="30"/>
                </a:cxn>
                <a:cxn ang="0">
                  <a:pos x="3" y="27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7" y="3"/>
                </a:cxn>
                <a:cxn ang="0">
                  <a:pos x="12" y="0"/>
                </a:cxn>
              </a:cxnLst>
              <a:rect l="0" t="0" r="r" b="b"/>
              <a:pathLst>
                <a:path w="27" h="32">
                  <a:moveTo>
                    <a:pt x="12" y="0"/>
                  </a:moveTo>
                  <a:lnTo>
                    <a:pt x="17" y="3"/>
                  </a:lnTo>
                  <a:lnTo>
                    <a:pt x="22" y="5"/>
                  </a:lnTo>
                  <a:lnTo>
                    <a:pt x="25" y="10"/>
                  </a:lnTo>
                  <a:lnTo>
                    <a:pt x="27" y="18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17" y="30"/>
                  </a:lnTo>
                  <a:lnTo>
                    <a:pt x="12" y="32"/>
                  </a:lnTo>
                  <a:lnTo>
                    <a:pt x="7" y="30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1" name="Freeform 183"/>
            <p:cNvSpPr>
              <a:spLocks/>
            </p:cNvSpPr>
            <p:nvPr/>
          </p:nvSpPr>
          <p:spPr bwMode="auto">
            <a:xfrm>
              <a:off x="2878" y="1965"/>
              <a:ext cx="25" cy="2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2"/>
                </a:cxn>
                <a:cxn ang="0">
                  <a:pos x="27" y="5"/>
                </a:cxn>
                <a:cxn ang="0">
                  <a:pos x="30" y="10"/>
                </a:cxn>
                <a:cxn ang="0">
                  <a:pos x="30" y="17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23" y="32"/>
                </a:cxn>
                <a:cxn ang="0">
                  <a:pos x="15" y="34"/>
                </a:cxn>
                <a:cxn ang="0">
                  <a:pos x="10" y="32"/>
                </a:cxn>
                <a:cxn ang="0">
                  <a:pos x="5" y="29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3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0" h="34">
                  <a:moveTo>
                    <a:pt x="15" y="0"/>
                  </a:moveTo>
                  <a:lnTo>
                    <a:pt x="23" y="2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23" y="32"/>
                  </a:lnTo>
                  <a:lnTo>
                    <a:pt x="15" y="34"/>
                  </a:lnTo>
                  <a:lnTo>
                    <a:pt x="10" y="32"/>
                  </a:lnTo>
                  <a:lnTo>
                    <a:pt x="5" y="29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2" name="Freeform 184"/>
            <p:cNvSpPr>
              <a:spLocks/>
            </p:cNvSpPr>
            <p:nvPr/>
          </p:nvSpPr>
          <p:spPr bwMode="auto">
            <a:xfrm>
              <a:off x="1770" y="1931"/>
              <a:ext cx="24" cy="2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9" y="12"/>
                </a:cxn>
                <a:cxn ang="0">
                  <a:pos x="29" y="19"/>
                </a:cxn>
                <a:cxn ang="0">
                  <a:pos x="29" y="24"/>
                </a:cxn>
                <a:cxn ang="0">
                  <a:pos x="27" y="29"/>
                </a:cxn>
                <a:cxn ang="0">
                  <a:pos x="22" y="32"/>
                </a:cxn>
                <a:cxn ang="0">
                  <a:pos x="14" y="34"/>
                </a:cxn>
                <a:cxn ang="0">
                  <a:pos x="9" y="32"/>
                </a:cxn>
                <a:cxn ang="0">
                  <a:pos x="5" y="29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4" y="0"/>
                </a:cxn>
              </a:cxnLst>
              <a:rect l="0" t="0" r="r" b="b"/>
              <a:pathLst>
                <a:path w="29" h="34">
                  <a:moveTo>
                    <a:pt x="14" y="0"/>
                  </a:moveTo>
                  <a:lnTo>
                    <a:pt x="22" y="2"/>
                  </a:lnTo>
                  <a:lnTo>
                    <a:pt x="27" y="5"/>
                  </a:lnTo>
                  <a:lnTo>
                    <a:pt x="29" y="12"/>
                  </a:lnTo>
                  <a:lnTo>
                    <a:pt x="29" y="19"/>
                  </a:lnTo>
                  <a:lnTo>
                    <a:pt x="29" y="24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4" y="34"/>
                  </a:lnTo>
                  <a:lnTo>
                    <a:pt x="9" y="32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9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3" name="Rectangle 185"/>
            <p:cNvSpPr>
              <a:spLocks noChangeArrowheads="1"/>
            </p:cNvSpPr>
            <p:nvPr/>
          </p:nvSpPr>
          <p:spPr bwMode="auto">
            <a:xfrm>
              <a:off x="2730" y="2163"/>
              <a:ext cx="313" cy="171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4" name="Rectangle 186"/>
            <p:cNvSpPr>
              <a:spLocks noChangeArrowheads="1"/>
            </p:cNvSpPr>
            <p:nvPr/>
          </p:nvSpPr>
          <p:spPr bwMode="auto">
            <a:xfrm>
              <a:off x="2779" y="2163"/>
              <a:ext cx="237" cy="171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5" name="Rectangle 187"/>
            <p:cNvSpPr>
              <a:spLocks noChangeArrowheads="1"/>
            </p:cNvSpPr>
            <p:nvPr/>
          </p:nvSpPr>
          <p:spPr bwMode="auto">
            <a:xfrm>
              <a:off x="2826" y="2163"/>
              <a:ext cx="101" cy="171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076" name="Text Box 188"/>
          <p:cNvSpPr txBox="1">
            <a:spLocks noChangeArrowheads="1"/>
          </p:cNvSpPr>
          <p:nvPr/>
        </p:nvSpPr>
        <p:spPr bwMode="auto">
          <a:xfrm>
            <a:off x="-541338" y="4508500"/>
            <a:ext cx="100091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i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7200" i="1">
                <a:solidFill>
                  <a:srgbClr val="FFFF00"/>
                </a:solidFill>
                <a:latin typeface="Times New Roman" pitchFamily="18" charset="0"/>
              </a:rPr>
              <a:t>y</a:t>
            </a:r>
            <a:r>
              <a:rPr lang="ru-RU" sz="72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ru-RU" sz="7200">
                <a:solidFill>
                  <a:schemeClr val="bg1"/>
                </a:solidFill>
                <a:latin typeface="Tahoma" pitchFamily="34" charset="0"/>
                <a:cs typeface="Arial" charset="0"/>
                <a:sym typeface="Symbol" pitchFamily="18" charset="2"/>
              </a:rPr>
              <a:t>+</a:t>
            </a:r>
            <a:r>
              <a:rPr lang="en-US" sz="7200">
                <a:solidFill>
                  <a:schemeClr val="bg1"/>
                </a:solidFill>
                <a:latin typeface="Tahoma" pitchFamily="34" charset="0"/>
                <a:cs typeface="Arial" charset="0"/>
                <a:sym typeface="Symbol" pitchFamily="18" charset="2"/>
              </a:rPr>
              <a:t> </a:t>
            </a:r>
            <a:r>
              <a:rPr lang="ru-RU" sz="7200">
                <a:solidFill>
                  <a:schemeClr val="bg1"/>
                </a:solidFill>
                <a:latin typeface="Tahoma" pitchFamily="34" charset="0"/>
              </a:rPr>
              <a:t>1=40</a:t>
            </a:r>
          </a:p>
        </p:txBody>
      </p:sp>
      <p:grpSp>
        <p:nvGrpSpPr>
          <p:cNvPr id="6" name="Group 190"/>
          <p:cNvGrpSpPr>
            <a:grpSpLocks/>
          </p:cNvGrpSpPr>
          <p:nvPr/>
        </p:nvGrpSpPr>
        <p:grpSpPr bwMode="auto">
          <a:xfrm>
            <a:off x="5651500" y="765175"/>
            <a:ext cx="792163" cy="1296988"/>
            <a:chOff x="3651" y="572"/>
            <a:chExt cx="499" cy="817"/>
          </a:xfrm>
        </p:grpSpPr>
        <p:grpSp>
          <p:nvGrpSpPr>
            <p:cNvPr id="7" name="Group 191"/>
            <p:cNvGrpSpPr>
              <a:grpSpLocks/>
            </p:cNvGrpSpPr>
            <p:nvPr/>
          </p:nvGrpSpPr>
          <p:grpSpPr bwMode="auto">
            <a:xfrm>
              <a:off x="3651" y="572"/>
              <a:ext cx="499" cy="817"/>
              <a:chOff x="1202" y="2659"/>
              <a:chExt cx="578" cy="945"/>
            </a:xfrm>
          </p:grpSpPr>
          <p:sp>
            <p:nvSpPr>
              <p:cNvPr id="38080" name="Freeform 192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1" name="Freeform 193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82" name="WordArt 194"/>
            <p:cNvSpPr>
              <a:spLocks noChangeArrowheads="1" noChangeShapeType="1" noTextEdit="1"/>
            </p:cNvSpPr>
            <p:nvPr/>
          </p:nvSpPr>
          <p:spPr bwMode="auto">
            <a:xfrm>
              <a:off x="3764" y="984"/>
              <a:ext cx="272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10</a:t>
              </a:r>
            </a:p>
          </p:txBody>
        </p:sp>
      </p:grp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6300788" y="765175"/>
            <a:ext cx="792162" cy="1296988"/>
            <a:chOff x="3651" y="572"/>
            <a:chExt cx="499" cy="817"/>
          </a:xfrm>
        </p:grpSpPr>
        <p:grpSp>
          <p:nvGrpSpPr>
            <p:cNvPr id="9" name="Group 196"/>
            <p:cNvGrpSpPr>
              <a:grpSpLocks/>
            </p:cNvGrpSpPr>
            <p:nvPr/>
          </p:nvGrpSpPr>
          <p:grpSpPr bwMode="auto">
            <a:xfrm>
              <a:off x="3651" y="572"/>
              <a:ext cx="499" cy="817"/>
              <a:chOff x="1202" y="2659"/>
              <a:chExt cx="578" cy="945"/>
            </a:xfrm>
          </p:grpSpPr>
          <p:sp>
            <p:nvSpPr>
              <p:cNvPr id="38085" name="Freeform 197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6" name="Freeform 198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87" name="WordArt 199"/>
            <p:cNvSpPr>
              <a:spLocks noChangeArrowheads="1" noChangeShapeType="1" noTextEdit="1"/>
            </p:cNvSpPr>
            <p:nvPr/>
          </p:nvSpPr>
          <p:spPr bwMode="auto">
            <a:xfrm>
              <a:off x="3764" y="984"/>
              <a:ext cx="272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10</a:t>
              </a:r>
            </a:p>
          </p:txBody>
        </p:sp>
      </p:grpSp>
      <p:grpSp>
        <p:nvGrpSpPr>
          <p:cNvPr id="10" name="Group 200"/>
          <p:cNvGrpSpPr>
            <a:grpSpLocks/>
          </p:cNvGrpSpPr>
          <p:nvPr/>
        </p:nvGrpSpPr>
        <p:grpSpPr bwMode="auto">
          <a:xfrm>
            <a:off x="6948488" y="765175"/>
            <a:ext cx="792162" cy="1296988"/>
            <a:chOff x="3651" y="572"/>
            <a:chExt cx="499" cy="817"/>
          </a:xfrm>
        </p:grpSpPr>
        <p:grpSp>
          <p:nvGrpSpPr>
            <p:cNvPr id="11" name="Group 201"/>
            <p:cNvGrpSpPr>
              <a:grpSpLocks/>
            </p:cNvGrpSpPr>
            <p:nvPr/>
          </p:nvGrpSpPr>
          <p:grpSpPr bwMode="auto">
            <a:xfrm>
              <a:off x="3651" y="572"/>
              <a:ext cx="499" cy="817"/>
              <a:chOff x="1202" y="2659"/>
              <a:chExt cx="578" cy="945"/>
            </a:xfrm>
          </p:grpSpPr>
          <p:sp>
            <p:nvSpPr>
              <p:cNvPr id="38090" name="Freeform 202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1" name="Freeform 203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92" name="WordArt 204"/>
            <p:cNvSpPr>
              <a:spLocks noChangeArrowheads="1" noChangeShapeType="1" noTextEdit="1"/>
            </p:cNvSpPr>
            <p:nvPr/>
          </p:nvSpPr>
          <p:spPr bwMode="auto">
            <a:xfrm>
              <a:off x="3764" y="984"/>
              <a:ext cx="272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10</a:t>
              </a:r>
            </a:p>
          </p:txBody>
        </p:sp>
      </p:grpSp>
      <p:grpSp>
        <p:nvGrpSpPr>
          <p:cNvPr id="12" name="Group 205"/>
          <p:cNvGrpSpPr>
            <a:grpSpLocks/>
          </p:cNvGrpSpPr>
          <p:nvPr/>
        </p:nvGrpSpPr>
        <p:grpSpPr bwMode="auto">
          <a:xfrm>
            <a:off x="3419475" y="1412875"/>
            <a:ext cx="395288" cy="647700"/>
            <a:chOff x="1151" y="890"/>
            <a:chExt cx="305" cy="499"/>
          </a:xfrm>
        </p:grpSpPr>
        <p:grpSp>
          <p:nvGrpSpPr>
            <p:cNvPr id="13" name="Group 206"/>
            <p:cNvGrpSpPr>
              <a:grpSpLocks/>
            </p:cNvGrpSpPr>
            <p:nvPr/>
          </p:nvGrpSpPr>
          <p:grpSpPr bwMode="auto">
            <a:xfrm>
              <a:off x="1151" y="890"/>
              <a:ext cx="305" cy="499"/>
              <a:chOff x="1202" y="2659"/>
              <a:chExt cx="578" cy="945"/>
            </a:xfrm>
          </p:grpSpPr>
          <p:sp>
            <p:nvSpPr>
              <p:cNvPr id="38095" name="Freeform 207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6" name="Freeform 208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97" name="WordArt 209"/>
            <p:cNvSpPr>
              <a:spLocks noChangeArrowheads="1" noChangeShapeType="1" noTextEdit="1"/>
            </p:cNvSpPr>
            <p:nvPr/>
          </p:nvSpPr>
          <p:spPr bwMode="auto">
            <a:xfrm>
              <a:off x="1245" y="1123"/>
              <a:ext cx="117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1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>
          <a:xfrm>
            <a:off x="0" y="5934670"/>
            <a:ext cx="4715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Визуализация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0" grpId="0" animBg="1"/>
      <p:bldP spid="380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4" name="Picture 20" descr="5 руб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908050"/>
            <a:ext cx="1525587" cy="1449388"/>
          </a:xfrm>
          <a:prstGeom prst="rect">
            <a:avLst/>
          </a:prstGeom>
          <a:noFill/>
        </p:spPr>
      </p:pic>
      <p:pic>
        <p:nvPicPr>
          <p:cNvPr id="52243" name="Picture 19" descr="2 руб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44675"/>
            <a:ext cx="1452563" cy="1455738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23850" y="981075"/>
            <a:ext cx="2808288" cy="2433638"/>
            <a:chOff x="1499" y="1335"/>
            <a:chExt cx="2473" cy="1958"/>
          </a:xfrm>
        </p:grpSpPr>
        <p:sp>
          <p:nvSpPr>
            <p:cNvPr id="522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99" y="1335"/>
              <a:ext cx="2473" cy="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auto">
            <a:xfrm>
              <a:off x="1516" y="1679"/>
              <a:ext cx="2439" cy="1614"/>
            </a:xfrm>
            <a:custGeom>
              <a:avLst/>
              <a:gdLst/>
              <a:ahLst/>
              <a:cxnLst>
                <a:cxn ang="0">
                  <a:pos x="2130" y="0"/>
                </a:cxn>
                <a:cxn ang="0">
                  <a:pos x="275" y="17"/>
                </a:cxn>
                <a:cxn ang="0">
                  <a:pos x="275" y="223"/>
                </a:cxn>
                <a:cxn ang="0">
                  <a:pos x="258" y="240"/>
                </a:cxn>
                <a:cxn ang="0">
                  <a:pos x="189" y="326"/>
                </a:cxn>
                <a:cxn ang="0">
                  <a:pos x="120" y="446"/>
                </a:cxn>
                <a:cxn ang="0">
                  <a:pos x="35" y="601"/>
                </a:cxn>
                <a:cxn ang="0">
                  <a:pos x="17" y="687"/>
                </a:cxn>
                <a:cxn ang="0">
                  <a:pos x="0" y="773"/>
                </a:cxn>
                <a:cxn ang="0">
                  <a:pos x="0" y="876"/>
                </a:cxn>
                <a:cxn ang="0">
                  <a:pos x="0" y="979"/>
                </a:cxn>
                <a:cxn ang="0">
                  <a:pos x="17" y="1030"/>
                </a:cxn>
                <a:cxn ang="0">
                  <a:pos x="35" y="1082"/>
                </a:cxn>
                <a:cxn ang="0">
                  <a:pos x="86" y="1202"/>
                </a:cxn>
                <a:cxn ang="0">
                  <a:pos x="120" y="1254"/>
                </a:cxn>
                <a:cxn ang="0">
                  <a:pos x="155" y="1305"/>
                </a:cxn>
                <a:cxn ang="0">
                  <a:pos x="206" y="1357"/>
                </a:cxn>
                <a:cxn ang="0">
                  <a:pos x="258" y="1408"/>
                </a:cxn>
                <a:cxn ang="0">
                  <a:pos x="309" y="1460"/>
                </a:cxn>
                <a:cxn ang="0">
                  <a:pos x="378" y="1494"/>
                </a:cxn>
                <a:cxn ang="0">
                  <a:pos x="464" y="1511"/>
                </a:cxn>
                <a:cxn ang="0">
                  <a:pos x="550" y="1546"/>
                </a:cxn>
                <a:cxn ang="0">
                  <a:pos x="653" y="1563"/>
                </a:cxn>
                <a:cxn ang="0">
                  <a:pos x="773" y="1580"/>
                </a:cxn>
                <a:cxn ang="0">
                  <a:pos x="1013" y="1597"/>
                </a:cxn>
                <a:cxn ang="0">
                  <a:pos x="1151" y="1614"/>
                </a:cxn>
                <a:cxn ang="0">
                  <a:pos x="1271" y="1614"/>
                </a:cxn>
                <a:cxn ang="0">
                  <a:pos x="1511" y="1597"/>
                </a:cxn>
                <a:cxn ang="0">
                  <a:pos x="1718" y="1580"/>
                </a:cxn>
                <a:cxn ang="0">
                  <a:pos x="1872" y="1546"/>
                </a:cxn>
                <a:cxn ang="0">
                  <a:pos x="1992" y="1529"/>
                </a:cxn>
                <a:cxn ang="0">
                  <a:pos x="2061" y="1511"/>
                </a:cxn>
                <a:cxn ang="0">
                  <a:pos x="2147" y="1477"/>
                </a:cxn>
                <a:cxn ang="0">
                  <a:pos x="2181" y="1460"/>
                </a:cxn>
                <a:cxn ang="0">
                  <a:pos x="2216" y="1425"/>
                </a:cxn>
                <a:cxn ang="0">
                  <a:pos x="2250" y="1391"/>
                </a:cxn>
                <a:cxn ang="0">
                  <a:pos x="2284" y="1357"/>
                </a:cxn>
                <a:cxn ang="0">
                  <a:pos x="2353" y="1254"/>
                </a:cxn>
                <a:cxn ang="0">
                  <a:pos x="2404" y="1116"/>
                </a:cxn>
                <a:cxn ang="0">
                  <a:pos x="2422" y="996"/>
                </a:cxn>
                <a:cxn ang="0">
                  <a:pos x="2439" y="893"/>
                </a:cxn>
                <a:cxn ang="0">
                  <a:pos x="2439" y="721"/>
                </a:cxn>
                <a:cxn ang="0">
                  <a:pos x="2422" y="652"/>
                </a:cxn>
                <a:cxn ang="0">
                  <a:pos x="2404" y="584"/>
                </a:cxn>
                <a:cxn ang="0">
                  <a:pos x="2387" y="515"/>
                </a:cxn>
                <a:cxn ang="0">
                  <a:pos x="2353" y="463"/>
                </a:cxn>
                <a:cxn ang="0">
                  <a:pos x="2301" y="378"/>
                </a:cxn>
                <a:cxn ang="0">
                  <a:pos x="2233" y="326"/>
                </a:cxn>
                <a:cxn ang="0">
                  <a:pos x="2181" y="274"/>
                </a:cxn>
                <a:cxn ang="0">
                  <a:pos x="2130" y="0"/>
                </a:cxn>
              </a:cxnLst>
              <a:rect l="0" t="0" r="r" b="b"/>
              <a:pathLst>
                <a:path w="2439" h="1614">
                  <a:moveTo>
                    <a:pt x="2130" y="0"/>
                  </a:moveTo>
                  <a:lnTo>
                    <a:pt x="275" y="17"/>
                  </a:lnTo>
                  <a:lnTo>
                    <a:pt x="275" y="223"/>
                  </a:lnTo>
                  <a:lnTo>
                    <a:pt x="258" y="240"/>
                  </a:lnTo>
                  <a:lnTo>
                    <a:pt x="189" y="326"/>
                  </a:lnTo>
                  <a:lnTo>
                    <a:pt x="120" y="446"/>
                  </a:lnTo>
                  <a:lnTo>
                    <a:pt x="35" y="601"/>
                  </a:lnTo>
                  <a:lnTo>
                    <a:pt x="17" y="687"/>
                  </a:lnTo>
                  <a:lnTo>
                    <a:pt x="0" y="773"/>
                  </a:lnTo>
                  <a:lnTo>
                    <a:pt x="0" y="876"/>
                  </a:lnTo>
                  <a:lnTo>
                    <a:pt x="0" y="979"/>
                  </a:lnTo>
                  <a:lnTo>
                    <a:pt x="17" y="1030"/>
                  </a:lnTo>
                  <a:lnTo>
                    <a:pt x="35" y="1082"/>
                  </a:lnTo>
                  <a:lnTo>
                    <a:pt x="86" y="1202"/>
                  </a:lnTo>
                  <a:lnTo>
                    <a:pt x="120" y="1254"/>
                  </a:lnTo>
                  <a:lnTo>
                    <a:pt x="155" y="1305"/>
                  </a:lnTo>
                  <a:lnTo>
                    <a:pt x="206" y="1357"/>
                  </a:lnTo>
                  <a:lnTo>
                    <a:pt x="258" y="1408"/>
                  </a:lnTo>
                  <a:lnTo>
                    <a:pt x="309" y="1460"/>
                  </a:lnTo>
                  <a:lnTo>
                    <a:pt x="378" y="1494"/>
                  </a:lnTo>
                  <a:lnTo>
                    <a:pt x="464" y="1511"/>
                  </a:lnTo>
                  <a:lnTo>
                    <a:pt x="550" y="1546"/>
                  </a:lnTo>
                  <a:lnTo>
                    <a:pt x="653" y="1563"/>
                  </a:lnTo>
                  <a:lnTo>
                    <a:pt x="773" y="1580"/>
                  </a:lnTo>
                  <a:lnTo>
                    <a:pt x="1013" y="1597"/>
                  </a:lnTo>
                  <a:lnTo>
                    <a:pt x="1151" y="1614"/>
                  </a:lnTo>
                  <a:lnTo>
                    <a:pt x="1271" y="1614"/>
                  </a:lnTo>
                  <a:lnTo>
                    <a:pt x="1511" y="1597"/>
                  </a:lnTo>
                  <a:lnTo>
                    <a:pt x="1718" y="1580"/>
                  </a:lnTo>
                  <a:lnTo>
                    <a:pt x="1872" y="1546"/>
                  </a:lnTo>
                  <a:lnTo>
                    <a:pt x="1992" y="1529"/>
                  </a:lnTo>
                  <a:lnTo>
                    <a:pt x="2061" y="1511"/>
                  </a:lnTo>
                  <a:lnTo>
                    <a:pt x="2147" y="1477"/>
                  </a:lnTo>
                  <a:lnTo>
                    <a:pt x="2181" y="1460"/>
                  </a:lnTo>
                  <a:lnTo>
                    <a:pt x="2216" y="1425"/>
                  </a:lnTo>
                  <a:lnTo>
                    <a:pt x="2250" y="1391"/>
                  </a:lnTo>
                  <a:lnTo>
                    <a:pt x="2284" y="1357"/>
                  </a:lnTo>
                  <a:lnTo>
                    <a:pt x="2353" y="1254"/>
                  </a:lnTo>
                  <a:lnTo>
                    <a:pt x="2404" y="1116"/>
                  </a:lnTo>
                  <a:lnTo>
                    <a:pt x="2422" y="996"/>
                  </a:lnTo>
                  <a:lnTo>
                    <a:pt x="2439" y="893"/>
                  </a:lnTo>
                  <a:lnTo>
                    <a:pt x="2439" y="721"/>
                  </a:lnTo>
                  <a:lnTo>
                    <a:pt x="2422" y="652"/>
                  </a:lnTo>
                  <a:lnTo>
                    <a:pt x="2404" y="584"/>
                  </a:lnTo>
                  <a:lnTo>
                    <a:pt x="2387" y="515"/>
                  </a:lnTo>
                  <a:lnTo>
                    <a:pt x="2353" y="463"/>
                  </a:lnTo>
                  <a:lnTo>
                    <a:pt x="2301" y="378"/>
                  </a:lnTo>
                  <a:lnTo>
                    <a:pt x="2233" y="326"/>
                  </a:lnTo>
                  <a:lnTo>
                    <a:pt x="2181" y="274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auto">
            <a:xfrm>
              <a:off x="1516" y="1679"/>
              <a:ext cx="2439" cy="1614"/>
            </a:xfrm>
            <a:custGeom>
              <a:avLst/>
              <a:gdLst/>
              <a:ahLst/>
              <a:cxnLst>
                <a:cxn ang="0">
                  <a:pos x="2130" y="0"/>
                </a:cxn>
                <a:cxn ang="0">
                  <a:pos x="275" y="17"/>
                </a:cxn>
                <a:cxn ang="0">
                  <a:pos x="275" y="223"/>
                </a:cxn>
                <a:cxn ang="0">
                  <a:pos x="258" y="240"/>
                </a:cxn>
                <a:cxn ang="0">
                  <a:pos x="189" y="326"/>
                </a:cxn>
                <a:cxn ang="0">
                  <a:pos x="120" y="446"/>
                </a:cxn>
                <a:cxn ang="0">
                  <a:pos x="35" y="601"/>
                </a:cxn>
                <a:cxn ang="0">
                  <a:pos x="17" y="687"/>
                </a:cxn>
                <a:cxn ang="0">
                  <a:pos x="0" y="773"/>
                </a:cxn>
                <a:cxn ang="0">
                  <a:pos x="0" y="876"/>
                </a:cxn>
                <a:cxn ang="0">
                  <a:pos x="0" y="979"/>
                </a:cxn>
                <a:cxn ang="0">
                  <a:pos x="17" y="1030"/>
                </a:cxn>
                <a:cxn ang="0">
                  <a:pos x="35" y="1082"/>
                </a:cxn>
                <a:cxn ang="0">
                  <a:pos x="86" y="1202"/>
                </a:cxn>
                <a:cxn ang="0">
                  <a:pos x="120" y="1254"/>
                </a:cxn>
                <a:cxn ang="0">
                  <a:pos x="155" y="1305"/>
                </a:cxn>
                <a:cxn ang="0">
                  <a:pos x="206" y="1357"/>
                </a:cxn>
                <a:cxn ang="0">
                  <a:pos x="258" y="1408"/>
                </a:cxn>
                <a:cxn ang="0">
                  <a:pos x="309" y="1460"/>
                </a:cxn>
                <a:cxn ang="0">
                  <a:pos x="378" y="1494"/>
                </a:cxn>
                <a:cxn ang="0">
                  <a:pos x="464" y="1511"/>
                </a:cxn>
                <a:cxn ang="0">
                  <a:pos x="550" y="1546"/>
                </a:cxn>
                <a:cxn ang="0">
                  <a:pos x="653" y="1563"/>
                </a:cxn>
                <a:cxn ang="0">
                  <a:pos x="773" y="1580"/>
                </a:cxn>
                <a:cxn ang="0">
                  <a:pos x="1013" y="1597"/>
                </a:cxn>
                <a:cxn ang="0">
                  <a:pos x="1151" y="1614"/>
                </a:cxn>
                <a:cxn ang="0">
                  <a:pos x="1271" y="1614"/>
                </a:cxn>
                <a:cxn ang="0">
                  <a:pos x="1511" y="1597"/>
                </a:cxn>
                <a:cxn ang="0">
                  <a:pos x="1718" y="1580"/>
                </a:cxn>
                <a:cxn ang="0">
                  <a:pos x="1872" y="1546"/>
                </a:cxn>
                <a:cxn ang="0">
                  <a:pos x="1992" y="1529"/>
                </a:cxn>
                <a:cxn ang="0">
                  <a:pos x="2061" y="1511"/>
                </a:cxn>
                <a:cxn ang="0">
                  <a:pos x="2147" y="1477"/>
                </a:cxn>
                <a:cxn ang="0">
                  <a:pos x="2181" y="1460"/>
                </a:cxn>
                <a:cxn ang="0">
                  <a:pos x="2216" y="1425"/>
                </a:cxn>
                <a:cxn ang="0">
                  <a:pos x="2250" y="1391"/>
                </a:cxn>
                <a:cxn ang="0">
                  <a:pos x="2284" y="1357"/>
                </a:cxn>
                <a:cxn ang="0">
                  <a:pos x="2353" y="1254"/>
                </a:cxn>
                <a:cxn ang="0">
                  <a:pos x="2404" y="1116"/>
                </a:cxn>
                <a:cxn ang="0">
                  <a:pos x="2422" y="996"/>
                </a:cxn>
                <a:cxn ang="0">
                  <a:pos x="2439" y="893"/>
                </a:cxn>
                <a:cxn ang="0">
                  <a:pos x="2439" y="721"/>
                </a:cxn>
                <a:cxn ang="0">
                  <a:pos x="2422" y="652"/>
                </a:cxn>
                <a:cxn ang="0">
                  <a:pos x="2404" y="584"/>
                </a:cxn>
                <a:cxn ang="0">
                  <a:pos x="2387" y="515"/>
                </a:cxn>
                <a:cxn ang="0">
                  <a:pos x="2353" y="463"/>
                </a:cxn>
                <a:cxn ang="0">
                  <a:pos x="2301" y="378"/>
                </a:cxn>
                <a:cxn ang="0">
                  <a:pos x="2233" y="326"/>
                </a:cxn>
                <a:cxn ang="0">
                  <a:pos x="2181" y="274"/>
                </a:cxn>
                <a:cxn ang="0">
                  <a:pos x="2130" y="0"/>
                </a:cxn>
              </a:cxnLst>
              <a:rect l="0" t="0" r="r" b="b"/>
              <a:pathLst>
                <a:path w="2439" h="1614">
                  <a:moveTo>
                    <a:pt x="2130" y="0"/>
                  </a:moveTo>
                  <a:lnTo>
                    <a:pt x="275" y="17"/>
                  </a:lnTo>
                  <a:lnTo>
                    <a:pt x="275" y="223"/>
                  </a:lnTo>
                  <a:lnTo>
                    <a:pt x="258" y="240"/>
                  </a:lnTo>
                  <a:lnTo>
                    <a:pt x="189" y="326"/>
                  </a:lnTo>
                  <a:lnTo>
                    <a:pt x="120" y="446"/>
                  </a:lnTo>
                  <a:lnTo>
                    <a:pt x="35" y="601"/>
                  </a:lnTo>
                  <a:lnTo>
                    <a:pt x="17" y="687"/>
                  </a:lnTo>
                  <a:lnTo>
                    <a:pt x="0" y="773"/>
                  </a:lnTo>
                  <a:lnTo>
                    <a:pt x="0" y="876"/>
                  </a:lnTo>
                  <a:lnTo>
                    <a:pt x="0" y="979"/>
                  </a:lnTo>
                  <a:lnTo>
                    <a:pt x="17" y="1030"/>
                  </a:lnTo>
                  <a:lnTo>
                    <a:pt x="35" y="1082"/>
                  </a:lnTo>
                  <a:lnTo>
                    <a:pt x="86" y="1202"/>
                  </a:lnTo>
                  <a:lnTo>
                    <a:pt x="120" y="1254"/>
                  </a:lnTo>
                  <a:lnTo>
                    <a:pt x="155" y="1305"/>
                  </a:lnTo>
                  <a:lnTo>
                    <a:pt x="206" y="1357"/>
                  </a:lnTo>
                  <a:lnTo>
                    <a:pt x="258" y="1408"/>
                  </a:lnTo>
                  <a:lnTo>
                    <a:pt x="309" y="1460"/>
                  </a:lnTo>
                  <a:lnTo>
                    <a:pt x="378" y="1494"/>
                  </a:lnTo>
                  <a:lnTo>
                    <a:pt x="464" y="1511"/>
                  </a:lnTo>
                  <a:lnTo>
                    <a:pt x="550" y="1546"/>
                  </a:lnTo>
                  <a:lnTo>
                    <a:pt x="653" y="1563"/>
                  </a:lnTo>
                  <a:lnTo>
                    <a:pt x="773" y="1580"/>
                  </a:lnTo>
                  <a:lnTo>
                    <a:pt x="1013" y="1597"/>
                  </a:lnTo>
                  <a:lnTo>
                    <a:pt x="1151" y="1614"/>
                  </a:lnTo>
                  <a:lnTo>
                    <a:pt x="1271" y="1614"/>
                  </a:lnTo>
                  <a:lnTo>
                    <a:pt x="1511" y="1597"/>
                  </a:lnTo>
                  <a:lnTo>
                    <a:pt x="1718" y="1580"/>
                  </a:lnTo>
                  <a:lnTo>
                    <a:pt x="1872" y="1546"/>
                  </a:lnTo>
                  <a:lnTo>
                    <a:pt x="1992" y="1529"/>
                  </a:lnTo>
                  <a:lnTo>
                    <a:pt x="2061" y="1511"/>
                  </a:lnTo>
                  <a:lnTo>
                    <a:pt x="2147" y="1477"/>
                  </a:lnTo>
                  <a:lnTo>
                    <a:pt x="2181" y="1460"/>
                  </a:lnTo>
                  <a:lnTo>
                    <a:pt x="2216" y="1425"/>
                  </a:lnTo>
                  <a:lnTo>
                    <a:pt x="2250" y="1391"/>
                  </a:lnTo>
                  <a:lnTo>
                    <a:pt x="2284" y="1357"/>
                  </a:lnTo>
                  <a:lnTo>
                    <a:pt x="2353" y="1254"/>
                  </a:lnTo>
                  <a:lnTo>
                    <a:pt x="2404" y="1116"/>
                  </a:lnTo>
                  <a:lnTo>
                    <a:pt x="2422" y="996"/>
                  </a:lnTo>
                  <a:lnTo>
                    <a:pt x="2439" y="893"/>
                  </a:lnTo>
                  <a:lnTo>
                    <a:pt x="2439" y="721"/>
                  </a:lnTo>
                  <a:lnTo>
                    <a:pt x="2422" y="652"/>
                  </a:lnTo>
                  <a:lnTo>
                    <a:pt x="2404" y="584"/>
                  </a:lnTo>
                  <a:lnTo>
                    <a:pt x="2387" y="515"/>
                  </a:lnTo>
                  <a:lnTo>
                    <a:pt x="2353" y="463"/>
                  </a:lnTo>
                  <a:lnTo>
                    <a:pt x="2301" y="378"/>
                  </a:lnTo>
                  <a:lnTo>
                    <a:pt x="2233" y="326"/>
                  </a:lnTo>
                  <a:lnTo>
                    <a:pt x="2181" y="274"/>
                  </a:lnTo>
                  <a:lnTo>
                    <a:pt x="2130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auto">
            <a:xfrm>
              <a:off x="2529" y="1507"/>
              <a:ext cx="258" cy="12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86" y="120"/>
                </a:cxn>
                <a:cxn ang="0">
                  <a:pos x="138" y="103"/>
                </a:cxn>
                <a:cxn ang="0">
                  <a:pos x="172" y="86"/>
                </a:cxn>
                <a:cxn ang="0">
                  <a:pos x="189" y="69"/>
                </a:cxn>
                <a:cxn ang="0">
                  <a:pos x="206" y="34"/>
                </a:cxn>
                <a:cxn ang="0">
                  <a:pos x="224" y="17"/>
                </a:cxn>
                <a:cxn ang="0">
                  <a:pos x="258" y="0"/>
                </a:cxn>
              </a:cxnLst>
              <a:rect l="0" t="0" r="r" b="b"/>
              <a:pathLst>
                <a:path w="258" h="120">
                  <a:moveTo>
                    <a:pt x="0" y="120"/>
                  </a:moveTo>
                  <a:lnTo>
                    <a:pt x="86" y="120"/>
                  </a:lnTo>
                  <a:lnTo>
                    <a:pt x="138" y="103"/>
                  </a:lnTo>
                  <a:lnTo>
                    <a:pt x="172" y="86"/>
                  </a:lnTo>
                  <a:lnTo>
                    <a:pt x="189" y="69"/>
                  </a:lnTo>
                  <a:lnTo>
                    <a:pt x="206" y="34"/>
                  </a:lnTo>
                  <a:lnTo>
                    <a:pt x="224" y="17"/>
                  </a:lnTo>
                  <a:lnTo>
                    <a:pt x="258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auto">
            <a:xfrm>
              <a:off x="2512" y="1387"/>
              <a:ext cx="172" cy="154"/>
            </a:xfrm>
            <a:prstGeom prst="ellipse">
              <a:avLst/>
            </a:prstGeom>
            <a:solidFill>
              <a:srgbClr val="FF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auto">
            <a:xfrm>
              <a:off x="2512" y="1387"/>
              <a:ext cx="172" cy="154"/>
            </a:xfrm>
            <a:prstGeom prst="ellips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3" name="Oval 9"/>
            <p:cNvSpPr>
              <a:spLocks noChangeArrowheads="1"/>
            </p:cNvSpPr>
            <p:nvPr/>
          </p:nvSpPr>
          <p:spPr bwMode="auto">
            <a:xfrm>
              <a:off x="2718" y="1369"/>
              <a:ext cx="172" cy="155"/>
            </a:xfrm>
            <a:prstGeom prst="ellipse">
              <a:avLst/>
            </a:prstGeom>
            <a:solidFill>
              <a:srgbClr val="FF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4" name="Oval 10"/>
            <p:cNvSpPr>
              <a:spLocks noChangeArrowheads="1"/>
            </p:cNvSpPr>
            <p:nvPr/>
          </p:nvSpPr>
          <p:spPr bwMode="auto">
            <a:xfrm>
              <a:off x="2718" y="1369"/>
              <a:ext cx="172" cy="155"/>
            </a:xfrm>
            <a:prstGeom prst="ellips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auto">
            <a:xfrm>
              <a:off x="2667" y="1541"/>
              <a:ext cx="240" cy="86"/>
            </a:xfrm>
            <a:custGeom>
              <a:avLst/>
              <a:gdLst/>
              <a:ahLst/>
              <a:cxnLst>
                <a:cxn ang="0">
                  <a:pos x="240" y="86"/>
                </a:cxn>
                <a:cxn ang="0">
                  <a:pos x="154" y="69"/>
                </a:cxn>
                <a:cxn ang="0">
                  <a:pos x="103" y="69"/>
                </a:cxn>
                <a:cxn ang="0">
                  <a:pos x="68" y="52"/>
                </a:cxn>
                <a:cxn ang="0">
                  <a:pos x="34" y="17"/>
                </a:cxn>
                <a:cxn ang="0">
                  <a:pos x="0" y="0"/>
                </a:cxn>
              </a:cxnLst>
              <a:rect l="0" t="0" r="r" b="b"/>
              <a:pathLst>
                <a:path w="240" h="86">
                  <a:moveTo>
                    <a:pt x="240" y="86"/>
                  </a:moveTo>
                  <a:lnTo>
                    <a:pt x="154" y="69"/>
                  </a:lnTo>
                  <a:lnTo>
                    <a:pt x="103" y="69"/>
                  </a:lnTo>
                  <a:lnTo>
                    <a:pt x="68" y="52"/>
                  </a:lnTo>
                  <a:lnTo>
                    <a:pt x="34" y="17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auto">
            <a:xfrm>
              <a:off x="1722" y="1627"/>
              <a:ext cx="2010" cy="395"/>
            </a:xfrm>
            <a:custGeom>
              <a:avLst/>
              <a:gdLst/>
              <a:ahLst/>
              <a:cxnLst>
                <a:cxn ang="0">
                  <a:pos x="1975" y="292"/>
                </a:cxn>
                <a:cxn ang="0">
                  <a:pos x="1992" y="292"/>
                </a:cxn>
                <a:cxn ang="0">
                  <a:pos x="2010" y="326"/>
                </a:cxn>
                <a:cxn ang="0">
                  <a:pos x="2010" y="344"/>
                </a:cxn>
                <a:cxn ang="0">
                  <a:pos x="1992" y="361"/>
                </a:cxn>
                <a:cxn ang="0">
                  <a:pos x="1975" y="378"/>
                </a:cxn>
                <a:cxn ang="0">
                  <a:pos x="1975" y="361"/>
                </a:cxn>
                <a:cxn ang="0">
                  <a:pos x="1958" y="378"/>
                </a:cxn>
                <a:cxn ang="0">
                  <a:pos x="1941" y="395"/>
                </a:cxn>
                <a:cxn ang="0">
                  <a:pos x="1924" y="395"/>
                </a:cxn>
                <a:cxn ang="0">
                  <a:pos x="1907" y="378"/>
                </a:cxn>
                <a:cxn ang="0">
                  <a:pos x="1889" y="361"/>
                </a:cxn>
                <a:cxn ang="0">
                  <a:pos x="1889" y="120"/>
                </a:cxn>
                <a:cxn ang="0">
                  <a:pos x="103" y="120"/>
                </a:cxn>
                <a:cxn ang="0">
                  <a:pos x="103" y="361"/>
                </a:cxn>
                <a:cxn ang="0">
                  <a:pos x="103" y="378"/>
                </a:cxn>
                <a:cxn ang="0">
                  <a:pos x="86" y="395"/>
                </a:cxn>
                <a:cxn ang="0">
                  <a:pos x="52" y="395"/>
                </a:cxn>
                <a:cxn ang="0">
                  <a:pos x="35" y="378"/>
                </a:cxn>
                <a:cxn ang="0">
                  <a:pos x="17" y="361"/>
                </a:cxn>
                <a:cxn ang="0">
                  <a:pos x="0" y="344"/>
                </a:cxn>
                <a:cxn ang="0">
                  <a:pos x="0" y="326"/>
                </a:cxn>
                <a:cxn ang="0">
                  <a:pos x="17" y="292"/>
                </a:cxn>
                <a:cxn ang="0">
                  <a:pos x="35" y="292"/>
                </a:cxn>
                <a:cxn ang="0">
                  <a:pos x="35" y="34"/>
                </a:cxn>
                <a:cxn ang="0">
                  <a:pos x="35" y="17"/>
                </a:cxn>
                <a:cxn ang="0">
                  <a:pos x="69" y="0"/>
                </a:cxn>
                <a:cxn ang="0">
                  <a:pos x="1924" y="0"/>
                </a:cxn>
                <a:cxn ang="0">
                  <a:pos x="1941" y="0"/>
                </a:cxn>
                <a:cxn ang="0">
                  <a:pos x="1958" y="17"/>
                </a:cxn>
                <a:cxn ang="0">
                  <a:pos x="1975" y="34"/>
                </a:cxn>
                <a:cxn ang="0">
                  <a:pos x="1975" y="292"/>
                </a:cxn>
              </a:cxnLst>
              <a:rect l="0" t="0" r="r" b="b"/>
              <a:pathLst>
                <a:path w="2010" h="395">
                  <a:moveTo>
                    <a:pt x="1975" y="292"/>
                  </a:moveTo>
                  <a:lnTo>
                    <a:pt x="1992" y="292"/>
                  </a:lnTo>
                  <a:lnTo>
                    <a:pt x="2010" y="326"/>
                  </a:lnTo>
                  <a:lnTo>
                    <a:pt x="2010" y="344"/>
                  </a:lnTo>
                  <a:lnTo>
                    <a:pt x="1992" y="361"/>
                  </a:lnTo>
                  <a:lnTo>
                    <a:pt x="1975" y="378"/>
                  </a:lnTo>
                  <a:lnTo>
                    <a:pt x="1975" y="361"/>
                  </a:lnTo>
                  <a:lnTo>
                    <a:pt x="1958" y="378"/>
                  </a:lnTo>
                  <a:lnTo>
                    <a:pt x="1941" y="395"/>
                  </a:lnTo>
                  <a:lnTo>
                    <a:pt x="1924" y="395"/>
                  </a:lnTo>
                  <a:lnTo>
                    <a:pt x="1907" y="378"/>
                  </a:lnTo>
                  <a:lnTo>
                    <a:pt x="1889" y="361"/>
                  </a:lnTo>
                  <a:lnTo>
                    <a:pt x="1889" y="120"/>
                  </a:lnTo>
                  <a:lnTo>
                    <a:pt x="103" y="120"/>
                  </a:lnTo>
                  <a:lnTo>
                    <a:pt x="103" y="361"/>
                  </a:lnTo>
                  <a:lnTo>
                    <a:pt x="103" y="378"/>
                  </a:lnTo>
                  <a:lnTo>
                    <a:pt x="86" y="395"/>
                  </a:lnTo>
                  <a:lnTo>
                    <a:pt x="52" y="395"/>
                  </a:lnTo>
                  <a:lnTo>
                    <a:pt x="35" y="378"/>
                  </a:lnTo>
                  <a:lnTo>
                    <a:pt x="17" y="361"/>
                  </a:lnTo>
                  <a:lnTo>
                    <a:pt x="0" y="344"/>
                  </a:lnTo>
                  <a:lnTo>
                    <a:pt x="0" y="326"/>
                  </a:lnTo>
                  <a:lnTo>
                    <a:pt x="17" y="292"/>
                  </a:lnTo>
                  <a:lnTo>
                    <a:pt x="35" y="292"/>
                  </a:lnTo>
                  <a:lnTo>
                    <a:pt x="35" y="34"/>
                  </a:lnTo>
                  <a:lnTo>
                    <a:pt x="35" y="17"/>
                  </a:lnTo>
                  <a:lnTo>
                    <a:pt x="69" y="0"/>
                  </a:lnTo>
                  <a:lnTo>
                    <a:pt x="1924" y="0"/>
                  </a:lnTo>
                  <a:lnTo>
                    <a:pt x="1941" y="0"/>
                  </a:lnTo>
                  <a:lnTo>
                    <a:pt x="1958" y="17"/>
                  </a:lnTo>
                  <a:lnTo>
                    <a:pt x="1975" y="34"/>
                  </a:lnTo>
                  <a:lnTo>
                    <a:pt x="1975" y="292"/>
                  </a:lnTo>
                  <a:close/>
                </a:path>
              </a:pathLst>
            </a:custGeom>
            <a:solidFill>
              <a:srgbClr val="FF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7" name="Freeform 13"/>
            <p:cNvSpPr>
              <a:spLocks/>
            </p:cNvSpPr>
            <p:nvPr/>
          </p:nvSpPr>
          <p:spPr bwMode="auto">
            <a:xfrm>
              <a:off x="1722" y="1627"/>
              <a:ext cx="2010" cy="395"/>
            </a:xfrm>
            <a:custGeom>
              <a:avLst/>
              <a:gdLst/>
              <a:ahLst/>
              <a:cxnLst>
                <a:cxn ang="0">
                  <a:pos x="1975" y="292"/>
                </a:cxn>
                <a:cxn ang="0">
                  <a:pos x="1992" y="292"/>
                </a:cxn>
                <a:cxn ang="0">
                  <a:pos x="2010" y="326"/>
                </a:cxn>
                <a:cxn ang="0">
                  <a:pos x="2010" y="344"/>
                </a:cxn>
                <a:cxn ang="0">
                  <a:pos x="1992" y="361"/>
                </a:cxn>
                <a:cxn ang="0">
                  <a:pos x="1975" y="378"/>
                </a:cxn>
                <a:cxn ang="0">
                  <a:pos x="1975" y="361"/>
                </a:cxn>
                <a:cxn ang="0">
                  <a:pos x="1958" y="378"/>
                </a:cxn>
                <a:cxn ang="0">
                  <a:pos x="1941" y="395"/>
                </a:cxn>
                <a:cxn ang="0">
                  <a:pos x="1924" y="395"/>
                </a:cxn>
                <a:cxn ang="0">
                  <a:pos x="1907" y="378"/>
                </a:cxn>
                <a:cxn ang="0">
                  <a:pos x="1889" y="361"/>
                </a:cxn>
                <a:cxn ang="0">
                  <a:pos x="1889" y="120"/>
                </a:cxn>
                <a:cxn ang="0">
                  <a:pos x="103" y="120"/>
                </a:cxn>
                <a:cxn ang="0">
                  <a:pos x="103" y="361"/>
                </a:cxn>
                <a:cxn ang="0">
                  <a:pos x="103" y="378"/>
                </a:cxn>
                <a:cxn ang="0">
                  <a:pos x="86" y="395"/>
                </a:cxn>
                <a:cxn ang="0">
                  <a:pos x="52" y="395"/>
                </a:cxn>
                <a:cxn ang="0">
                  <a:pos x="35" y="378"/>
                </a:cxn>
                <a:cxn ang="0">
                  <a:pos x="17" y="361"/>
                </a:cxn>
                <a:cxn ang="0">
                  <a:pos x="0" y="344"/>
                </a:cxn>
                <a:cxn ang="0">
                  <a:pos x="0" y="326"/>
                </a:cxn>
                <a:cxn ang="0">
                  <a:pos x="17" y="292"/>
                </a:cxn>
                <a:cxn ang="0">
                  <a:pos x="35" y="292"/>
                </a:cxn>
                <a:cxn ang="0">
                  <a:pos x="35" y="34"/>
                </a:cxn>
                <a:cxn ang="0">
                  <a:pos x="35" y="17"/>
                </a:cxn>
                <a:cxn ang="0">
                  <a:pos x="69" y="0"/>
                </a:cxn>
                <a:cxn ang="0">
                  <a:pos x="1924" y="0"/>
                </a:cxn>
                <a:cxn ang="0">
                  <a:pos x="1941" y="0"/>
                </a:cxn>
                <a:cxn ang="0">
                  <a:pos x="1958" y="17"/>
                </a:cxn>
                <a:cxn ang="0">
                  <a:pos x="1975" y="34"/>
                </a:cxn>
                <a:cxn ang="0">
                  <a:pos x="1975" y="292"/>
                </a:cxn>
              </a:cxnLst>
              <a:rect l="0" t="0" r="r" b="b"/>
              <a:pathLst>
                <a:path w="2010" h="395">
                  <a:moveTo>
                    <a:pt x="1975" y="292"/>
                  </a:moveTo>
                  <a:lnTo>
                    <a:pt x="1992" y="292"/>
                  </a:lnTo>
                  <a:lnTo>
                    <a:pt x="2010" y="326"/>
                  </a:lnTo>
                  <a:lnTo>
                    <a:pt x="2010" y="344"/>
                  </a:lnTo>
                  <a:lnTo>
                    <a:pt x="1992" y="361"/>
                  </a:lnTo>
                  <a:lnTo>
                    <a:pt x="1975" y="378"/>
                  </a:lnTo>
                  <a:lnTo>
                    <a:pt x="1975" y="361"/>
                  </a:lnTo>
                  <a:lnTo>
                    <a:pt x="1958" y="378"/>
                  </a:lnTo>
                  <a:lnTo>
                    <a:pt x="1941" y="395"/>
                  </a:lnTo>
                  <a:lnTo>
                    <a:pt x="1924" y="395"/>
                  </a:lnTo>
                  <a:lnTo>
                    <a:pt x="1907" y="378"/>
                  </a:lnTo>
                  <a:lnTo>
                    <a:pt x="1889" y="361"/>
                  </a:lnTo>
                  <a:lnTo>
                    <a:pt x="1889" y="120"/>
                  </a:lnTo>
                  <a:lnTo>
                    <a:pt x="103" y="120"/>
                  </a:lnTo>
                  <a:lnTo>
                    <a:pt x="103" y="361"/>
                  </a:lnTo>
                  <a:lnTo>
                    <a:pt x="103" y="378"/>
                  </a:lnTo>
                  <a:lnTo>
                    <a:pt x="86" y="395"/>
                  </a:lnTo>
                  <a:lnTo>
                    <a:pt x="52" y="395"/>
                  </a:lnTo>
                  <a:lnTo>
                    <a:pt x="35" y="378"/>
                  </a:lnTo>
                  <a:lnTo>
                    <a:pt x="17" y="361"/>
                  </a:lnTo>
                  <a:lnTo>
                    <a:pt x="0" y="344"/>
                  </a:lnTo>
                  <a:lnTo>
                    <a:pt x="0" y="326"/>
                  </a:lnTo>
                  <a:lnTo>
                    <a:pt x="17" y="292"/>
                  </a:lnTo>
                  <a:lnTo>
                    <a:pt x="35" y="292"/>
                  </a:lnTo>
                  <a:lnTo>
                    <a:pt x="35" y="34"/>
                  </a:lnTo>
                  <a:lnTo>
                    <a:pt x="35" y="17"/>
                  </a:lnTo>
                  <a:lnTo>
                    <a:pt x="69" y="0"/>
                  </a:lnTo>
                  <a:lnTo>
                    <a:pt x="1924" y="0"/>
                  </a:lnTo>
                  <a:lnTo>
                    <a:pt x="1941" y="0"/>
                  </a:lnTo>
                  <a:lnTo>
                    <a:pt x="1958" y="17"/>
                  </a:lnTo>
                  <a:lnTo>
                    <a:pt x="1975" y="34"/>
                  </a:lnTo>
                  <a:lnTo>
                    <a:pt x="1975" y="292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38" name="WordArt 14"/>
          <p:cNvSpPr>
            <a:spLocks noChangeArrowheads="1" noChangeShapeType="1" noTextEdit="1"/>
          </p:cNvSpPr>
          <p:nvPr/>
        </p:nvSpPr>
        <p:spPr bwMode="auto">
          <a:xfrm>
            <a:off x="3203575" y="2276475"/>
            <a:ext cx="1117600" cy="185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FF00">
                    <a:alpha val="99001"/>
                  </a:srgbClr>
                </a:solidFill>
                <a:latin typeface="Tahoma"/>
                <a:ea typeface="Tahoma"/>
                <a:cs typeface="Tahoma"/>
              </a:rPr>
              <a:t>–</a:t>
            </a:r>
          </a:p>
        </p:txBody>
      </p:sp>
      <p:sp>
        <p:nvSpPr>
          <p:cNvPr id="52240" name="WordArt 16"/>
          <p:cNvSpPr>
            <a:spLocks noChangeArrowheads="1" noChangeShapeType="1" noTextEdit="1"/>
          </p:cNvSpPr>
          <p:nvPr/>
        </p:nvSpPr>
        <p:spPr bwMode="auto">
          <a:xfrm>
            <a:off x="6140450" y="2060575"/>
            <a:ext cx="11176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FF00">
                    <a:alpha val="99001"/>
                  </a:srgbClr>
                </a:solidFill>
                <a:latin typeface="Tahoma"/>
                <a:ea typeface="Tahoma"/>
                <a:cs typeface="Tahoma"/>
              </a:rPr>
              <a:t>=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268538" y="4437063"/>
            <a:ext cx="45370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i="1">
                <a:solidFill>
                  <a:srgbClr val="FFFF00"/>
                </a:solidFill>
                <a:latin typeface="Times New Roman" pitchFamily="18" charset="0"/>
              </a:rPr>
              <a:t>у</a:t>
            </a:r>
            <a:r>
              <a:rPr lang="en-US" sz="7200" b="1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7200" b="1">
                <a:solidFill>
                  <a:schemeClr val="bg1"/>
                </a:solidFill>
                <a:latin typeface="Tahoma" pitchFamily="34" charset="0"/>
                <a:cs typeface="Arial" charset="0"/>
                <a:sym typeface="Symbol" pitchFamily="18" charset="2"/>
              </a:rPr>
              <a:t>–</a:t>
            </a:r>
            <a:r>
              <a:rPr lang="en-US" sz="7200" b="1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ru-RU" sz="7200" b="1">
                <a:solidFill>
                  <a:schemeClr val="bg1"/>
                </a:solidFill>
                <a:latin typeface="Tahoma" pitchFamily="34" charset="0"/>
              </a:rPr>
              <a:t>8 = 7</a:t>
            </a:r>
          </a:p>
        </p:txBody>
      </p:sp>
      <p:pic>
        <p:nvPicPr>
          <p:cNvPr id="52245" name="Picture 21" descr="5 руб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268413"/>
            <a:ext cx="1525588" cy="1449387"/>
          </a:xfrm>
          <a:prstGeom prst="rect">
            <a:avLst/>
          </a:prstGeom>
          <a:noFill/>
        </p:spPr>
      </p:pic>
      <p:pic>
        <p:nvPicPr>
          <p:cNvPr id="52248" name="Picture 24" descr="2 руб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2276475"/>
            <a:ext cx="1452562" cy="1455738"/>
          </a:xfrm>
          <a:prstGeom prst="rect">
            <a:avLst/>
          </a:prstGeom>
          <a:noFill/>
        </p:spPr>
      </p:pic>
      <p:pic>
        <p:nvPicPr>
          <p:cNvPr id="52250" name="Picture 26" descr="Руб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781300"/>
            <a:ext cx="1146175" cy="1111250"/>
          </a:xfrm>
          <a:prstGeom prst="rect">
            <a:avLst/>
          </a:prstGeom>
          <a:noFill/>
        </p:spPr>
      </p:pic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1476375" y="1843088"/>
            <a:ext cx="590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 i="1">
                <a:solidFill>
                  <a:srgbClr val="FFFF00"/>
                </a:solidFill>
                <a:latin typeface="Times New Roman" pitchFamily="18" charset="0"/>
              </a:rPr>
              <a:t>у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 animBg="1"/>
      <p:bldP spid="52240" grpId="0" animBg="1"/>
      <p:bldP spid="5224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350" y="2381250"/>
            <a:ext cx="1223963" cy="1527175"/>
            <a:chOff x="204" y="3113"/>
            <a:chExt cx="771" cy="962"/>
          </a:xfrm>
        </p:grpSpPr>
        <p:sp>
          <p:nvSpPr>
            <p:cNvPr id="55299" name="Freeform 3"/>
            <p:cNvSpPr>
              <a:spLocks/>
            </p:cNvSpPr>
            <p:nvPr/>
          </p:nvSpPr>
          <p:spPr bwMode="auto">
            <a:xfrm>
              <a:off x="218" y="3464"/>
              <a:ext cx="303" cy="528"/>
            </a:xfrm>
            <a:custGeom>
              <a:avLst/>
              <a:gdLst/>
              <a:ahLst/>
              <a:cxnLst>
                <a:cxn ang="0">
                  <a:pos x="52" y="305"/>
                </a:cxn>
                <a:cxn ang="0">
                  <a:pos x="50" y="302"/>
                </a:cxn>
                <a:cxn ang="0">
                  <a:pos x="45" y="297"/>
                </a:cxn>
                <a:cxn ang="0">
                  <a:pos x="38" y="286"/>
                </a:cxn>
                <a:cxn ang="0">
                  <a:pos x="31" y="274"/>
                </a:cxn>
                <a:cxn ang="0">
                  <a:pos x="23" y="257"/>
                </a:cxn>
                <a:cxn ang="0">
                  <a:pos x="16" y="239"/>
                </a:cxn>
                <a:cxn ang="0">
                  <a:pos x="12" y="218"/>
                </a:cxn>
                <a:cxn ang="0">
                  <a:pos x="9" y="195"/>
                </a:cxn>
                <a:cxn ang="0">
                  <a:pos x="12" y="171"/>
                </a:cxn>
                <a:cxn ang="0">
                  <a:pos x="17" y="147"/>
                </a:cxn>
                <a:cxn ang="0">
                  <a:pos x="30" y="121"/>
                </a:cxn>
                <a:cxn ang="0">
                  <a:pos x="50" y="96"/>
                </a:cxn>
                <a:cxn ang="0">
                  <a:pos x="76" y="71"/>
                </a:cxn>
                <a:cxn ang="0">
                  <a:pos x="112" y="47"/>
                </a:cxn>
                <a:cxn ang="0">
                  <a:pos x="157" y="22"/>
                </a:cxn>
                <a:cxn ang="0">
                  <a:pos x="213" y="0"/>
                </a:cxn>
                <a:cxn ang="0">
                  <a:pos x="210" y="2"/>
                </a:cxn>
                <a:cxn ang="0">
                  <a:pos x="200" y="5"/>
                </a:cxn>
                <a:cxn ang="0">
                  <a:pos x="183" y="12"/>
                </a:cxn>
                <a:cxn ang="0">
                  <a:pos x="163" y="21"/>
                </a:cxn>
                <a:cxn ang="0">
                  <a:pos x="140" y="32"/>
                </a:cxn>
                <a:cxn ang="0">
                  <a:pos x="115" y="45"/>
                </a:cxn>
                <a:cxn ang="0">
                  <a:pos x="90" y="62"/>
                </a:cxn>
                <a:cxn ang="0">
                  <a:pos x="66" y="80"/>
                </a:cxn>
                <a:cxn ang="0">
                  <a:pos x="44" y="101"/>
                </a:cxn>
                <a:cxn ang="0">
                  <a:pos x="24" y="124"/>
                </a:cxn>
                <a:cxn ang="0">
                  <a:pos x="11" y="148"/>
                </a:cxn>
                <a:cxn ang="0">
                  <a:pos x="1" y="176"/>
                </a:cxn>
                <a:cxn ang="0">
                  <a:pos x="0" y="204"/>
                </a:cxn>
                <a:cxn ang="0">
                  <a:pos x="8" y="236"/>
                </a:cxn>
                <a:cxn ang="0">
                  <a:pos x="24" y="269"/>
                </a:cxn>
                <a:cxn ang="0">
                  <a:pos x="52" y="305"/>
                </a:cxn>
              </a:cxnLst>
              <a:rect l="0" t="0" r="r" b="b"/>
              <a:pathLst>
                <a:path w="213" h="305">
                  <a:moveTo>
                    <a:pt x="52" y="305"/>
                  </a:moveTo>
                  <a:lnTo>
                    <a:pt x="50" y="302"/>
                  </a:lnTo>
                  <a:lnTo>
                    <a:pt x="45" y="297"/>
                  </a:lnTo>
                  <a:lnTo>
                    <a:pt x="38" y="286"/>
                  </a:lnTo>
                  <a:lnTo>
                    <a:pt x="31" y="274"/>
                  </a:lnTo>
                  <a:lnTo>
                    <a:pt x="23" y="257"/>
                  </a:lnTo>
                  <a:lnTo>
                    <a:pt x="16" y="239"/>
                  </a:lnTo>
                  <a:lnTo>
                    <a:pt x="12" y="218"/>
                  </a:lnTo>
                  <a:lnTo>
                    <a:pt x="9" y="195"/>
                  </a:lnTo>
                  <a:lnTo>
                    <a:pt x="12" y="171"/>
                  </a:lnTo>
                  <a:lnTo>
                    <a:pt x="17" y="147"/>
                  </a:lnTo>
                  <a:lnTo>
                    <a:pt x="30" y="121"/>
                  </a:lnTo>
                  <a:lnTo>
                    <a:pt x="50" y="96"/>
                  </a:lnTo>
                  <a:lnTo>
                    <a:pt x="76" y="71"/>
                  </a:lnTo>
                  <a:lnTo>
                    <a:pt x="112" y="47"/>
                  </a:lnTo>
                  <a:lnTo>
                    <a:pt x="157" y="22"/>
                  </a:lnTo>
                  <a:lnTo>
                    <a:pt x="213" y="0"/>
                  </a:lnTo>
                  <a:lnTo>
                    <a:pt x="210" y="2"/>
                  </a:lnTo>
                  <a:lnTo>
                    <a:pt x="200" y="5"/>
                  </a:lnTo>
                  <a:lnTo>
                    <a:pt x="183" y="12"/>
                  </a:lnTo>
                  <a:lnTo>
                    <a:pt x="163" y="21"/>
                  </a:lnTo>
                  <a:lnTo>
                    <a:pt x="140" y="32"/>
                  </a:lnTo>
                  <a:lnTo>
                    <a:pt x="115" y="45"/>
                  </a:lnTo>
                  <a:lnTo>
                    <a:pt x="90" y="62"/>
                  </a:lnTo>
                  <a:lnTo>
                    <a:pt x="66" y="80"/>
                  </a:lnTo>
                  <a:lnTo>
                    <a:pt x="44" y="101"/>
                  </a:lnTo>
                  <a:lnTo>
                    <a:pt x="24" y="124"/>
                  </a:lnTo>
                  <a:lnTo>
                    <a:pt x="11" y="148"/>
                  </a:lnTo>
                  <a:lnTo>
                    <a:pt x="1" y="176"/>
                  </a:lnTo>
                  <a:lnTo>
                    <a:pt x="0" y="204"/>
                  </a:lnTo>
                  <a:lnTo>
                    <a:pt x="8" y="236"/>
                  </a:lnTo>
                  <a:lnTo>
                    <a:pt x="24" y="269"/>
                  </a:lnTo>
                  <a:lnTo>
                    <a:pt x="52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auto">
            <a:xfrm>
              <a:off x="504" y="3148"/>
              <a:ext cx="131" cy="302"/>
            </a:xfrm>
            <a:custGeom>
              <a:avLst/>
              <a:gdLst/>
              <a:ahLst/>
              <a:cxnLst>
                <a:cxn ang="0">
                  <a:pos x="91" y="174"/>
                </a:cxn>
                <a:cxn ang="0">
                  <a:pos x="85" y="172"/>
                </a:cxn>
                <a:cxn ang="0">
                  <a:pos x="70" y="166"/>
                </a:cxn>
                <a:cxn ang="0">
                  <a:pos x="51" y="155"/>
                </a:cxn>
                <a:cxn ang="0">
                  <a:pos x="30" y="139"/>
                </a:cxn>
                <a:cxn ang="0">
                  <a:pos x="12" y="116"/>
                </a:cxn>
                <a:cxn ang="0">
                  <a:pos x="0" y="85"/>
                </a:cxn>
                <a:cxn ang="0">
                  <a:pos x="0" y="47"/>
                </a:cxn>
                <a:cxn ang="0">
                  <a:pos x="14" y="0"/>
                </a:cxn>
                <a:cxn ang="0">
                  <a:pos x="13" y="6"/>
                </a:cxn>
                <a:cxn ang="0">
                  <a:pos x="9" y="21"/>
                </a:cxn>
                <a:cxn ang="0">
                  <a:pos x="8" y="43"/>
                </a:cxn>
                <a:cxn ang="0">
                  <a:pos x="9" y="71"/>
                </a:cxn>
                <a:cxn ang="0">
                  <a:pos x="16" y="100"/>
                </a:cxn>
                <a:cxn ang="0">
                  <a:pos x="30" y="128"/>
                </a:cxn>
                <a:cxn ang="0">
                  <a:pos x="54" y="154"/>
                </a:cxn>
                <a:cxn ang="0">
                  <a:pos x="91" y="174"/>
                </a:cxn>
              </a:cxnLst>
              <a:rect l="0" t="0" r="r" b="b"/>
              <a:pathLst>
                <a:path w="91" h="174">
                  <a:moveTo>
                    <a:pt x="91" y="174"/>
                  </a:moveTo>
                  <a:lnTo>
                    <a:pt x="85" y="172"/>
                  </a:lnTo>
                  <a:lnTo>
                    <a:pt x="70" y="166"/>
                  </a:lnTo>
                  <a:lnTo>
                    <a:pt x="51" y="155"/>
                  </a:lnTo>
                  <a:lnTo>
                    <a:pt x="30" y="139"/>
                  </a:lnTo>
                  <a:lnTo>
                    <a:pt x="12" y="116"/>
                  </a:lnTo>
                  <a:lnTo>
                    <a:pt x="0" y="85"/>
                  </a:lnTo>
                  <a:lnTo>
                    <a:pt x="0" y="47"/>
                  </a:lnTo>
                  <a:lnTo>
                    <a:pt x="14" y="0"/>
                  </a:lnTo>
                  <a:lnTo>
                    <a:pt x="13" y="6"/>
                  </a:lnTo>
                  <a:lnTo>
                    <a:pt x="9" y="21"/>
                  </a:lnTo>
                  <a:lnTo>
                    <a:pt x="8" y="43"/>
                  </a:lnTo>
                  <a:lnTo>
                    <a:pt x="9" y="71"/>
                  </a:lnTo>
                  <a:lnTo>
                    <a:pt x="16" y="100"/>
                  </a:lnTo>
                  <a:lnTo>
                    <a:pt x="30" y="128"/>
                  </a:lnTo>
                  <a:lnTo>
                    <a:pt x="54" y="154"/>
                  </a:lnTo>
                  <a:lnTo>
                    <a:pt x="91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1" name="Freeform 5"/>
            <p:cNvSpPr>
              <a:spLocks/>
            </p:cNvSpPr>
            <p:nvPr/>
          </p:nvSpPr>
          <p:spPr bwMode="auto">
            <a:xfrm>
              <a:off x="595" y="3116"/>
              <a:ext cx="240" cy="2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37" y="2"/>
                </a:cxn>
                <a:cxn ang="0">
                  <a:pos x="51" y="9"/>
                </a:cxn>
                <a:cxn ang="0">
                  <a:pos x="66" y="22"/>
                </a:cxn>
                <a:cxn ang="0">
                  <a:pos x="77" y="43"/>
                </a:cxn>
                <a:cxn ang="0">
                  <a:pos x="85" y="71"/>
                </a:cxn>
                <a:cxn ang="0">
                  <a:pos x="87" y="77"/>
                </a:cxn>
                <a:cxn ang="0">
                  <a:pos x="92" y="90"/>
                </a:cxn>
                <a:cxn ang="0">
                  <a:pos x="100" y="107"/>
                </a:cxn>
                <a:cxn ang="0">
                  <a:pos x="111" y="123"/>
                </a:cxn>
                <a:cxn ang="0">
                  <a:pos x="122" y="136"/>
                </a:cxn>
                <a:cxn ang="0">
                  <a:pos x="137" y="138"/>
                </a:cxn>
                <a:cxn ang="0">
                  <a:pos x="152" y="129"/>
                </a:cxn>
                <a:cxn ang="0">
                  <a:pos x="169" y="101"/>
                </a:cxn>
                <a:cxn ang="0">
                  <a:pos x="167" y="105"/>
                </a:cxn>
                <a:cxn ang="0">
                  <a:pos x="159" y="114"/>
                </a:cxn>
                <a:cxn ang="0">
                  <a:pos x="148" y="124"/>
                </a:cxn>
                <a:cxn ang="0">
                  <a:pos x="133" y="131"/>
                </a:cxn>
                <a:cxn ang="0">
                  <a:pos x="114" y="133"/>
                </a:cxn>
                <a:cxn ang="0">
                  <a:pos x="95" y="121"/>
                </a:cxn>
                <a:cxn ang="0">
                  <a:pos x="75" y="95"/>
                </a:cxn>
                <a:cxn ang="0">
                  <a:pos x="54" y="48"/>
                </a:cxn>
                <a:cxn ang="0">
                  <a:pos x="53" y="46"/>
                </a:cxn>
                <a:cxn ang="0">
                  <a:pos x="51" y="40"/>
                </a:cxn>
                <a:cxn ang="0">
                  <a:pos x="47" y="32"/>
                </a:cxn>
                <a:cxn ang="0">
                  <a:pos x="42" y="23"/>
                </a:cxn>
                <a:cxn ang="0">
                  <a:pos x="35" y="14"/>
                </a:cxn>
                <a:cxn ang="0">
                  <a:pos x="25" y="7"/>
                </a:cxn>
                <a:cxn ang="0">
                  <a:pos x="14" y="2"/>
                </a:cxn>
                <a:cxn ang="0">
                  <a:pos x="0" y="2"/>
                </a:cxn>
              </a:cxnLst>
              <a:rect l="0" t="0" r="r" b="b"/>
              <a:pathLst>
                <a:path w="169" h="138">
                  <a:moveTo>
                    <a:pt x="0" y="2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7" y="2"/>
                  </a:lnTo>
                  <a:lnTo>
                    <a:pt x="51" y="9"/>
                  </a:lnTo>
                  <a:lnTo>
                    <a:pt x="66" y="22"/>
                  </a:lnTo>
                  <a:lnTo>
                    <a:pt x="77" y="43"/>
                  </a:lnTo>
                  <a:lnTo>
                    <a:pt x="85" y="71"/>
                  </a:lnTo>
                  <a:lnTo>
                    <a:pt x="87" y="77"/>
                  </a:lnTo>
                  <a:lnTo>
                    <a:pt x="92" y="90"/>
                  </a:lnTo>
                  <a:lnTo>
                    <a:pt x="100" y="107"/>
                  </a:lnTo>
                  <a:lnTo>
                    <a:pt x="111" y="123"/>
                  </a:lnTo>
                  <a:lnTo>
                    <a:pt x="122" y="136"/>
                  </a:lnTo>
                  <a:lnTo>
                    <a:pt x="137" y="138"/>
                  </a:lnTo>
                  <a:lnTo>
                    <a:pt x="152" y="129"/>
                  </a:lnTo>
                  <a:lnTo>
                    <a:pt x="169" y="101"/>
                  </a:lnTo>
                  <a:lnTo>
                    <a:pt x="167" y="105"/>
                  </a:lnTo>
                  <a:lnTo>
                    <a:pt x="159" y="114"/>
                  </a:lnTo>
                  <a:lnTo>
                    <a:pt x="148" y="124"/>
                  </a:lnTo>
                  <a:lnTo>
                    <a:pt x="133" y="131"/>
                  </a:lnTo>
                  <a:lnTo>
                    <a:pt x="114" y="133"/>
                  </a:lnTo>
                  <a:lnTo>
                    <a:pt x="95" y="121"/>
                  </a:lnTo>
                  <a:lnTo>
                    <a:pt x="75" y="95"/>
                  </a:lnTo>
                  <a:lnTo>
                    <a:pt x="54" y="48"/>
                  </a:lnTo>
                  <a:lnTo>
                    <a:pt x="53" y="46"/>
                  </a:lnTo>
                  <a:lnTo>
                    <a:pt x="51" y="40"/>
                  </a:lnTo>
                  <a:lnTo>
                    <a:pt x="47" y="32"/>
                  </a:lnTo>
                  <a:lnTo>
                    <a:pt x="42" y="23"/>
                  </a:lnTo>
                  <a:lnTo>
                    <a:pt x="35" y="14"/>
                  </a:lnTo>
                  <a:lnTo>
                    <a:pt x="25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auto">
            <a:xfrm>
              <a:off x="667" y="3384"/>
              <a:ext cx="131" cy="90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1" y="2"/>
                </a:cxn>
                <a:cxn ang="0">
                  <a:pos x="88" y="8"/>
                </a:cxn>
                <a:cxn ang="0">
                  <a:pos x="82" y="17"/>
                </a:cxn>
                <a:cxn ang="0">
                  <a:pos x="73" y="26"/>
                </a:cxn>
                <a:cxn ang="0">
                  <a:pos x="60" y="35"/>
                </a:cxn>
                <a:cxn ang="0">
                  <a:pos x="44" y="44"/>
                </a:cxn>
                <a:cxn ang="0">
                  <a:pos x="25" y="50"/>
                </a:cxn>
                <a:cxn ang="0">
                  <a:pos x="0" y="53"/>
                </a:cxn>
                <a:cxn ang="0">
                  <a:pos x="4" y="51"/>
                </a:cxn>
                <a:cxn ang="0">
                  <a:pos x="15" y="48"/>
                </a:cxn>
                <a:cxn ang="0">
                  <a:pos x="29" y="43"/>
                </a:cxn>
                <a:cxn ang="0">
                  <a:pos x="46" y="38"/>
                </a:cxn>
                <a:cxn ang="0">
                  <a:pos x="64" y="29"/>
                </a:cxn>
                <a:cxn ang="0">
                  <a:pos x="79" y="20"/>
                </a:cxn>
                <a:cxn ang="0">
                  <a:pos x="89" y="10"/>
                </a:cxn>
                <a:cxn ang="0">
                  <a:pos x="93" y="0"/>
                </a:cxn>
              </a:cxnLst>
              <a:rect l="0" t="0" r="r" b="b"/>
              <a:pathLst>
                <a:path w="93" h="53">
                  <a:moveTo>
                    <a:pt x="93" y="0"/>
                  </a:moveTo>
                  <a:lnTo>
                    <a:pt x="91" y="2"/>
                  </a:lnTo>
                  <a:lnTo>
                    <a:pt x="88" y="8"/>
                  </a:lnTo>
                  <a:lnTo>
                    <a:pt x="82" y="17"/>
                  </a:lnTo>
                  <a:lnTo>
                    <a:pt x="73" y="26"/>
                  </a:lnTo>
                  <a:lnTo>
                    <a:pt x="60" y="35"/>
                  </a:lnTo>
                  <a:lnTo>
                    <a:pt x="44" y="44"/>
                  </a:lnTo>
                  <a:lnTo>
                    <a:pt x="25" y="50"/>
                  </a:lnTo>
                  <a:lnTo>
                    <a:pt x="0" y="53"/>
                  </a:lnTo>
                  <a:lnTo>
                    <a:pt x="4" y="51"/>
                  </a:lnTo>
                  <a:lnTo>
                    <a:pt x="15" y="48"/>
                  </a:lnTo>
                  <a:lnTo>
                    <a:pt x="29" y="43"/>
                  </a:lnTo>
                  <a:lnTo>
                    <a:pt x="46" y="38"/>
                  </a:lnTo>
                  <a:lnTo>
                    <a:pt x="64" y="29"/>
                  </a:lnTo>
                  <a:lnTo>
                    <a:pt x="79" y="20"/>
                  </a:lnTo>
                  <a:lnTo>
                    <a:pt x="89" y="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auto">
            <a:xfrm>
              <a:off x="775" y="3544"/>
              <a:ext cx="197" cy="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18" y="10"/>
                </a:cxn>
                <a:cxn ang="0">
                  <a:pos x="30" y="18"/>
                </a:cxn>
                <a:cxn ang="0">
                  <a:pos x="44" y="28"/>
                </a:cxn>
                <a:cxn ang="0">
                  <a:pos x="58" y="41"/>
                </a:cxn>
                <a:cxn ang="0">
                  <a:pos x="73" y="55"/>
                </a:cxn>
                <a:cxn ang="0">
                  <a:pos x="88" y="71"/>
                </a:cxn>
                <a:cxn ang="0">
                  <a:pos x="102" y="88"/>
                </a:cxn>
                <a:cxn ang="0">
                  <a:pos x="113" y="107"/>
                </a:cxn>
                <a:cxn ang="0">
                  <a:pos x="121" y="128"/>
                </a:cxn>
                <a:cxn ang="0">
                  <a:pos x="127" y="149"/>
                </a:cxn>
                <a:cxn ang="0">
                  <a:pos x="128" y="174"/>
                </a:cxn>
                <a:cxn ang="0">
                  <a:pos x="125" y="198"/>
                </a:cxn>
                <a:cxn ang="0">
                  <a:pos x="116" y="223"/>
                </a:cxn>
                <a:cxn ang="0">
                  <a:pos x="101" y="250"/>
                </a:cxn>
                <a:cxn ang="0">
                  <a:pos x="102" y="249"/>
                </a:cxn>
                <a:cxn ang="0">
                  <a:pos x="106" y="244"/>
                </a:cxn>
                <a:cxn ang="0">
                  <a:pos x="112" y="238"/>
                </a:cxn>
                <a:cxn ang="0">
                  <a:pos x="119" y="229"/>
                </a:cxn>
                <a:cxn ang="0">
                  <a:pos x="126" y="217"/>
                </a:cxn>
                <a:cxn ang="0">
                  <a:pos x="132" y="205"/>
                </a:cxn>
                <a:cxn ang="0">
                  <a:pos x="136" y="190"/>
                </a:cxn>
                <a:cxn ang="0">
                  <a:pos x="140" y="173"/>
                </a:cxn>
                <a:cxn ang="0">
                  <a:pos x="140" y="155"/>
                </a:cxn>
                <a:cxn ang="0">
                  <a:pos x="136" y="136"/>
                </a:cxn>
                <a:cxn ang="0">
                  <a:pos x="130" y="115"/>
                </a:cxn>
                <a:cxn ang="0">
                  <a:pos x="117" y="93"/>
                </a:cxn>
                <a:cxn ang="0">
                  <a:pos x="98" y="71"/>
                </a:cxn>
                <a:cxn ang="0">
                  <a:pos x="73" y="47"/>
                </a:cxn>
                <a:cxn ang="0">
                  <a:pos x="41" y="24"/>
                </a:cxn>
                <a:cxn ang="0">
                  <a:pos x="0" y="0"/>
                </a:cxn>
              </a:cxnLst>
              <a:rect l="0" t="0" r="r" b="b"/>
              <a:pathLst>
                <a:path w="140" h="250">
                  <a:moveTo>
                    <a:pt x="0" y="0"/>
                  </a:moveTo>
                  <a:lnTo>
                    <a:pt x="3" y="1"/>
                  </a:lnTo>
                  <a:lnTo>
                    <a:pt x="9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4" y="28"/>
                  </a:lnTo>
                  <a:lnTo>
                    <a:pt x="58" y="41"/>
                  </a:lnTo>
                  <a:lnTo>
                    <a:pt x="73" y="55"/>
                  </a:lnTo>
                  <a:lnTo>
                    <a:pt x="88" y="71"/>
                  </a:lnTo>
                  <a:lnTo>
                    <a:pt x="102" y="88"/>
                  </a:lnTo>
                  <a:lnTo>
                    <a:pt x="113" y="107"/>
                  </a:lnTo>
                  <a:lnTo>
                    <a:pt x="121" y="128"/>
                  </a:lnTo>
                  <a:lnTo>
                    <a:pt x="127" y="149"/>
                  </a:lnTo>
                  <a:lnTo>
                    <a:pt x="128" y="174"/>
                  </a:lnTo>
                  <a:lnTo>
                    <a:pt x="125" y="198"/>
                  </a:lnTo>
                  <a:lnTo>
                    <a:pt x="116" y="223"/>
                  </a:lnTo>
                  <a:lnTo>
                    <a:pt x="101" y="250"/>
                  </a:lnTo>
                  <a:lnTo>
                    <a:pt x="102" y="249"/>
                  </a:lnTo>
                  <a:lnTo>
                    <a:pt x="106" y="244"/>
                  </a:lnTo>
                  <a:lnTo>
                    <a:pt x="112" y="238"/>
                  </a:lnTo>
                  <a:lnTo>
                    <a:pt x="119" y="229"/>
                  </a:lnTo>
                  <a:lnTo>
                    <a:pt x="126" y="217"/>
                  </a:lnTo>
                  <a:lnTo>
                    <a:pt x="132" y="205"/>
                  </a:lnTo>
                  <a:lnTo>
                    <a:pt x="136" y="190"/>
                  </a:lnTo>
                  <a:lnTo>
                    <a:pt x="140" y="173"/>
                  </a:lnTo>
                  <a:lnTo>
                    <a:pt x="140" y="155"/>
                  </a:lnTo>
                  <a:lnTo>
                    <a:pt x="136" y="136"/>
                  </a:lnTo>
                  <a:lnTo>
                    <a:pt x="130" y="115"/>
                  </a:lnTo>
                  <a:lnTo>
                    <a:pt x="117" y="93"/>
                  </a:lnTo>
                  <a:lnTo>
                    <a:pt x="98" y="71"/>
                  </a:lnTo>
                  <a:lnTo>
                    <a:pt x="73" y="47"/>
                  </a:lnTo>
                  <a:lnTo>
                    <a:pt x="4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auto">
            <a:xfrm>
              <a:off x="218" y="3113"/>
              <a:ext cx="740" cy="959"/>
            </a:xfrm>
            <a:custGeom>
              <a:avLst/>
              <a:gdLst/>
              <a:ahLst/>
              <a:cxnLst>
                <a:cxn ang="0">
                  <a:pos x="307" y="17"/>
                </a:cxn>
                <a:cxn ang="0">
                  <a:pos x="296" y="76"/>
                </a:cxn>
                <a:cxn ang="0">
                  <a:pos x="296" y="171"/>
                </a:cxn>
                <a:cxn ang="0">
                  <a:pos x="329" y="275"/>
                </a:cxn>
                <a:cxn ang="0">
                  <a:pos x="360" y="325"/>
                </a:cxn>
                <a:cxn ang="0">
                  <a:pos x="312" y="344"/>
                </a:cxn>
                <a:cxn ang="0">
                  <a:pos x="236" y="377"/>
                </a:cxn>
                <a:cxn ang="0">
                  <a:pos x="148" y="429"/>
                </a:cxn>
                <a:cxn ang="0">
                  <a:pos x="67" y="502"/>
                </a:cxn>
                <a:cxn ang="0">
                  <a:pos x="11" y="594"/>
                </a:cxn>
                <a:cxn ang="0">
                  <a:pos x="0" y="705"/>
                </a:cxn>
                <a:cxn ang="0">
                  <a:pos x="50" y="836"/>
                </a:cxn>
                <a:cxn ang="0">
                  <a:pos x="108" y="912"/>
                </a:cxn>
                <a:cxn ang="0">
                  <a:pos x="139" y="921"/>
                </a:cxn>
                <a:cxn ang="0">
                  <a:pos x="196" y="935"/>
                </a:cxn>
                <a:cxn ang="0">
                  <a:pos x="272" y="949"/>
                </a:cxn>
                <a:cxn ang="0">
                  <a:pos x="363" y="956"/>
                </a:cxn>
                <a:cxn ang="0">
                  <a:pos x="461" y="956"/>
                </a:cxn>
                <a:cxn ang="0">
                  <a:pos x="561" y="942"/>
                </a:cxn>
                <a:cxn ang="0">
                  <a:pos x="655" y="909"/>
                </a:cxn>
                <a:cxn ang="0">
                  <a:pos x="700" y="881"/>
                </a:cxn>
                <a:cxn ang="0">
                  <a:pos x="712" y="860"/>
                </a:cxn>
                <a:cxn ang="0">
                  <a:pos x="727" y="822"/>
                </a:cxn>
                <a:cxn ang="0">
                  <a:pos x="739" y="769"/>
                </a:cxn>
                <a:cxn ang="0">
                  <a:pos x="739" y="705"/>
                </a:cxn>
                <a:cxn ang="0">
                  <a:pos x="720" y="628"/>
                </a:cxn>
                <a:cxn ang="0">
                  <a:pos x="676" y="547"/>
                </a:cxn>
                <a:cxn ang="0">
                  <a:pos x="599" y="459"/>
                </a:cxn>
                <a:cxn ang="0">
                  <a:pos x="481" y="358"/>
                </a:cxn>
                <a:cxn ang="0">
                  <a:pos x="497" y="353"/>
                </a:cxn>
                <a:cxn ang="0">
                  <a:pos x="535" y="334"/>
                </a:cxn>
                <a:cxn ang="0">
                  <a:pos x="575" y="282"/>
                </a:cxn>
                <a:cxn ang="0">
                  <a:pos x="601" y="187"/>
                </a:cxn>
                <a:cxn ang="0">
                  <a:pos x="583" y="197"/>
                </a:cxn>
                <a:cxn ang="0">
                  <a:pos x="548" y="209"/>
                </a:cxn>
                <a:cxn ang="0">
                  <a:pos x="508" y="194"/>
                </a:cxn>
                <a:cxn ang="0">
                  <a:pos x="481" y="119"/>
                </a:cxn>
                <a:cxn ang="0">
                  <a:pos x="474" y="97"/>
                </a:cxn>
                <a:cxn ang="0">
                  <a:pos x="448" y="47"/>
                </a:cxn>
                <a:cxn ang="0">
                  <a:pos x="396" y="7"/>
                </a:cxn>
                <a:cxn ang="0">
                  <a:pos x="325" y="7"/>
                </a:cxn>
              </a:cxnLst>
              <a:rect l="0" t="0" r="r" b="b"/>
              <a:pathLst>
                <a:path w="740" h="959">
                  <a:moveTo>
                    <a:pt x="325" y="7"/>
                  </a:moveTo>
                  <a:lnTo>
                    <a:pt x="307" y="17"/>
                  </a:lnTo>
                  <a:lnTo>
                    <a:pt x="302" y="40"/>
                  </a:lnTo>
                  <a:lnTo>
                    <a:pt x="296" y="76"/>
                  </a:lnTo>
                  <a:lnTo>
                    <a:pt x="292" y="123"/>
                  </a:lnTo>
                  <a:lnTo>
                    <a:pt x="296" y="171"/>
                  </a:lnTo>
                  <a:lnTo>
                    <a:pt x="306" y="223"/>
                  </a:lnTo>
                  <a:lnTo>
                    <a:pt x="329" y="275"/>
                  </a:lnTo>
                  <a:lnTo>
                    <a:pt x="366" y="324"/>
                  </a:lnTo>
                  <a:lnTo>
                    <a:pt x="360" y="325"/>
                  </a:lnTo>
                  <a:lnTo>
                    <a:pt x="342" y="332"/>
                  </a:lnTo>
                  <a:lnTo>
                    <a:pt x="312" y="344"/>
                  </a:lnTo>
                  <a:lnTo>
                    <a:pt x="278" y="358"/>
                  </a:lnTo>
                  <a:lnTo>
                    <a:pt x="236" y="377"/>
                  </a:lnTo>
                  <a:lnTo>
                    <a:pt x="192" y="402"/>
                  </a:lnTo>
                  <a:lnTo>
                    <a:pt x="148" y="429"/>
                  </a:lnTo>
                  <a:lnTo>
                    <a:pt x="107" y="464"/>
                  </a:lnTo>
                  <a:lnTo>
                    <a:pt x="67" y="502"/>
                  </a:lnTo>
                  <a:lnTo>
                    <a:pt x="37" y="545"/>
                  </a:lnTo>
                  <a:lnTo>
                    <a:pt x="11" y="594"/>
                  </a:lnTo>
                  <a:lnTo>
                    <a:pt x="0" y="647"/>
                  </a:lnTo>
                  <a:lnTo>
                    <a:pt x="0" y="705"/>
                  </a:lnTo>
                  <a:lnTo>
                    <a:pt x="17" y="769"/>
                  </a:lnTo>
                  <a:lnTo>
                    <a:pt x="50" y="836"/>
                  </a:lnTo>
                  <a:lnTo>
                    <a:pt x="104" y="911"/>
                  </a:lnTo>
                  <a:lnTo>
                    <a:pt x="108" y="912"/>
                  </a:lnTo>
                  <a:lnTo>
                    <a:pt x="120" y="916"/>
                  </a:lnTo>
                  <a:lnTo>
                    <a:pt x="139" y="921"/>
                  </a:lnTo>
                  <a:lnTo>
                    <a:pt x="164" y="932"/>
                  </a:lnTo>
                  <a:lnTo>
                    <a:pt x="196" y="935"/>
                  </a:lnTo>
                  <a:lnTo>
                    <a:pt x="233" y="942"/>
                  </a:lnTo>
                  <a:lnTo>
                    <a:pt x="272" y="949"/>
                  </a:lnTo>
                  <a:lnTo>
                    <a:pt x="317" y="952"/>
                  </a:lnTo>
                  <a:lnTo>
                    <a:pt x="363" y="956"/>
                  </a:lnTo>
                  <a:lnTo>
                    <a:pt x="411" y="959"/>
                  </a:lnTo>
                  <a:lnTo>
                    <a:pt x="461" y="956"/>
                  </a:lnTo>
                  <a:lnTo>
                    <a:pt x="511" y="950"/>
                  </a:lnTo>
                  <a:lnTo>
                    <a:pt x="561" y="942"/>
                  </a:lnTo>
                  <a:lnTo>
                    <a:pt x="609" y="926"/>
                  </a:lnTo>
                  <a:lnTo>
                    <a:pt x="655" y="909"/>
                  </a:lnTo>
                  <a:lnTo>
                    <a:pt x="699" y="883"/>
                  </a:lnTo>
                  <a:lnTo>
                    <a:pt x="700" y="881"/>
                  </a:lnTo>
                  <a:lnTo>
                    <a:pt x="706" y="872"/>
                  </a:lnTo>
                  <a:lnTo>
                    <a:pt x="712" y="860"/>
                  </a:lnTo>
                  <a:lnTo>
                    <a:pt x="719" y="843"/>
                  </a:lnTo>
                  <a:lnTo>
                    <a:pt x="727" y="822"/>
                  </a:lnTo>
                  <a:lnTo>
                    <a:pt x="733" y="796"/>
                  </a:lnTo>
                  <a:lnTo>
                    <a:pt x="739" y="769"/>
                  </a:lnTo>
                  <a:lnTo>
                    <a:pt x="740" y="739"/>
                  </a:lnTo>
                  <a:lnTo>
                    <a:pt x="739" y="705"/>
                  </a:lnTo>
                  <a:lnTo>
                    <a:pt x="731" y="666"/>
                  </a:lnTo>
                  <a:lnTo>
                    <a:pt x="720" y="628"/>
                  </a:lnTo>
                  <a:lnTo>
                    <a:pt x="702" y="589"/>
                  </a:lnTo>
                  <a:lnTo>
                    <a:pt x="676" y="547"/>
                  </a:lnTo>
                  <a:lnTo>
                    <a:pt x="643" y="504"/>
                  </a:lnTo>
                  <a:lnTo>
                    <a:pt x="599" y="459"/>
                  </a:lnTo>
                  <a:lnTo>
                    <a:pt x="546" y="415"/>
                  </a:lnTo>
                  <a:lnTo>
                    <a:pt x="481" y="358"/>
                  </a:lnTo>
                  <a:lnTo>
                    <a:pt x="485" y="358"/>
                  </a:lnTo>
                  <a:lnTo>
                    <a:pt x="497" y="353"/>
                  </a:lnTo>
                  <a:lnTo>
                    <a:pt x="514" y="346"/>
                  </a:lnTo>
                  <a:lnTo>
                    <a:pt x="535" y="334"/>
                  </a:lnTo>
                  <a:lnTo>
                    <a:pt x="556" y="312"/>
                  </a:lnTo>
                  <a:lnTo>
                    <a:pt x="575" y="282"/>
                  </a:lnTo>
                  <a:lnTo>
                    <a:pt x="591" y="241"/>
                  </a:lnTo>
                  <a:lnTo>
                    <a:pt x="601" y="187"/>
                  </a:lnTo>
                  <a:lnTo>
                    <a:pt x="596" y="190"/>
                  </a:lnTo>
                  <a:lnTo>
                    <a:pt x="583" y="197"/>
                  </a:lnTo>
                  <a:lnTo>
                    <a:pt x="568" y="206"/>
                  </a:lnTo>
                  <a:lnTo>
                    <a:pt x="548" y="209"/>
                  </a:lnTo>
                  <a:lnTo>
                    <a:pt x="528" y="208"/>
                  </a:lnTo>
                  <a:lnTo>
                    <a:pt x="508" y="194"/>
                  </a:lnTo>
                  <a:lnTo>
                    <a:pt x="492" y="166"/>
                  </a:lnTo>
                  <a:lnTo>
                    <a:pt x="481" y="119"/>
                  </a:lnTo>
                  <a:lnTo>
                    <a:pt x="480" y="114"/>
                  </a:lnTo>
                  <a:lnTo>
                    <a:pt x="474" y="97"/>
                  </a:lnTo>
                  <a:lnTo>
                    <a:pt x="463" y="73"/>
                  </a:lnTo>
                  <a:lnTo>
                    <a:pt x="448" y="47"/>
                  </a:lnTo>
                  <a:lnTo>
                    <a:pt x="426" y="24"/>
                  </a:lnTo>
                  <a:lnTo>
                    <a:pt x="396" y="7"/>
                  </a:lnTo>
                  <a:lnTo>
                    <a:pt x="357" y="0"/>
                  </a:lnTo>
                  <a:lnTo>
                    <a:pt x="325" y="7"/>
                  </a:lnTo>
                  <a:close/>
                </a:path>
              </a:pathLst>
            </a:custGeom>
            <a:solidFill>
              <a:srgbClr val="7FB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auto">
            <a:xfrm>
              <a:off x="765" y="3648"/>
              <a:ext cx="191" cy="396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10" y="386"/>
                </a:cxn>
                <a:cxn ang="0">
                  <a:pos x="37" y="363"/>
                </a:cxn>
                <a:cxn ang="0">
                  <a:pos x="71" y="323"/>
                </a:cxn>
                <a:cxn ang="0">
                  <a:pos x="105" y="270"/>
                </a:cxn>
                <a:cxn ang="0">
                  <a:pos x="136" y="209"/>
                </a:cxn>
                <a:cxn ang="0">
                  <a:pos x="149" y="166"/>
                </a:cxn>
                <a:cxn ang="0">
                  <a:pos x="154" y="124"/>
                </a:cxn>
                <a:cxn ang="0">
                  <a:pos x="153" y="73"/>
                </a:cxn>
                <a:cxn ang="0">
                  <a:pos x="125" y="0"/>
                </a:cxn>
                <a:cxn ang="0">
                  <a:pos x="132" y="9"/>
                </a:cxn>
                <a:cxn ang="0">
                  <a:pos x="146" y="28"/>
                </a:cxn>
                <a:cxn ang="0">
                  <a:pos x="166" y="65"/>
                </a:cxn>
                <a:cxn ang="0">
                  <a:pos x="181" y="108"/>
                </a:cxn>
                <a:cxn ang="0">
                  <a:pos x="191" y="166"/>
                </a:cxn>
                <a:cxn ang="0">
                  <a:pos x="190" y="230"/>
                </a:cxn>
                <a:cxn ang="0">
                  <a:pos x="175" y="300"/>
                </a:cxn>
                <a:cxn ang="0">
                  <a:pos x="145" y="334"/>
                </a:cxn>
                <a:cxn ang="0">
                  <a:pos x="115" y="360"/>
                </a:cxn>
                <a:cxn ang="0">
                  <a:pos x="84" y="378"/>
                </a:cxn>
                <a:cxn ang="0">
                  <a:pos x="0" y="396"/>
                </a:cxn>
              </a:cxnLst>
              <a:rect l="0" t="0" r="r" b="b"/>
              <a:pathLst>
                <a:path w="191" h="396">
                  <a:moveTo>
                    <a:pt x="0" y="396"/>
                  </a:moveTo>
                  <a:lnTo>
                    <a:pt x="10" y="386"/>
                  </a:lnTo>
                  <a:lnTo>
                    <a:pt x="37" y="363"/>
                  </a:lnTo>
                  <a:lnTo>
                    <a:pt x="71" y="323"/>
                  </a:lnTo>
                  <a:lnTo>
                    <a:pt x="105" y="270"/>
                  </a:lnTo>
                  <a:lnTo>
                    <a:pt x="136" y="209"/>
                  </a:lnTo>
                  <a:lnTo>
                    <a:pt x="149" y="166"/>
                  </a:lnTo>
                  <a:lnTo>
                    <a:pt x="154" y="124"/>
                  </a:lnTo>
                  <a:lnTo>
                    <a:pt x="153" y="73"/>
                  </a:lnTo>
                  <a:lnTo>
                    <a:pt x="125" y="0"/>
                  </a:lnTo>
                  <a:lnTo>
                    <a:pt x="132" y="9"/>
                  </a:lnTo>
                  <a:lnTo>
                    <a:pt x="146" y="28"/>
                  </a:lnTo>
                  <a:lnTo>
                    <a:pt x="166" y="65"/>
                  </a:lnTo>
                  <a:lnTo>
                    <a:pt x="181" y="108"/>
                  </a:lnTo>
                  <a:lnTo>
                    <a:pt x="191" y="166"/>
                  </a:lnTo>
                  <a:lnTo>
                    <a:pt x="190" y="230"/>
                  </a:lnTo>
                  <a:lnTo>
                    <a:pt x="175" y="300"/>
                  </a:lnTo>
                  <a:lnTo>
                    <a:pt x="145" y="334"/>
                  </a:lnTo>
                  <a:lnTo>
                    <a:pt x="115" y="360"/>
                  </a:lnTo>
                  <a:lnTo>
                    <a:pt x="84" y="37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4CA5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auto">
            <a:xfrm>
              <a:off x="249" y="3939"/>
              <a:ext cx="671" cy="136"/>
            </a:xfrm>
            <a:custGeom>
              <a:avLst/>
              <a:gdLst/>
              <a:ahLst/>
              <a:cxnLst>
                <a:cxn ang="0">
                  <a:pos x="671" y="57"/>
                </a:cxn>
                <a:cxn ang="0">
                  <a:pos x="668" y="36"/>
                </a:cxn>
                <a:cxn ang="0">
                  <a:pos x="647" y="54"/>
                </a:cxn>
                <a:cxn ang="0">
                  <a:pos x="625" y="69"/>
                </a:cxn>
                <a:cxn ang="0">
                  <a:pos x="599" y="84"/>
                </a:cxn>
                <a:cxn ang="0">
                  <a:pos x="573" y="92"/>
                </a:cxn>
                <a:cxn ang="0">
                  <a:pos x="546" y="96"/>
                </a:cxn>
                <a:cxn ang="0">
                  <a:pos x="512" y="101"/>
                </a:cxn>
                <a:cxn ang="0">
                  <a:pos x="446" y="108"/>
                </a:cxn>
                <a:cxn ang="0">
                  <a:pos x="372" y="112"/>
                </a:cxn>
                <a:cxn ang="0">
                  <a:pos x="292" y="112"/>
                </a:cxn>
                <a:cxn ang="0">
                  <a:pos x="212" y="112"/>
                </a:cxn>
                <a:cxn ang="0">
                  <a:pos x="133" y="105"/>
                </a:cxn>
                <a:cxn ang="0">
                  <a:pos x="105" y="94"/>
                </a:cxn>
                <a:cxn ang="0">
                  <a:pos x="79" y="79"/>
                </a:cxn>
                <a:cxn ang="0">
                  <a:pos x="61" y="63"/>
                </a:cxn>
                <a:cxn ang="0">
                  <a:pos x="45" y="43"/>
                </a:cxn>
                <a:cxn ang="0">
                  <a:pos x="12" y="0"/>
                </a:cxn>
                <a:cxn ang="0">
                  <a:pos x="0" y="16"/>
                </a:cxn>
                <a:cxn ang="0">
                  <a:pos x="19" y="49"/>
                </a:cxn>
                <a:cxn ang="0">
                  <a:pos x="37" y="76"/>
                </a:cxn>
                <a:cxn ang="0">
                  <a:pos x="60" y="99"/>
                </a:cxn>
                <a:cxn ang="0">
                  <a:pos x="85" y="114"/>
                </a:cxn>
                <a:cxn ang="0">
                  <a:pos x="121" y="126"/>
                </a:cxn>
                <a:cxn ang="0">
                  <a:pos x="198" y="133"/>
                </a:cxn>
                <a:cxn ang="0">
                  <a:pos x="283" y="136"/>
                </a:cxn>
                <a:cxn ang="0">
                  <a:pos x="369" y="136"/>
                </a:cxn>
                <a:cxn ang="0">
                  <a:pos x="458" y="129"/>
                </a:cxn>
                <a:cxn ang="0">
                  <a:pos x="555" y="115"/>
                </a:cxn>
                <a:cxn ang="0">
                  <a:pos x="600" y="103"/>
                </a:cxn>
                <a:cxn ang="0">
                  <a:pos x="630" y="88"/>
                </a:cxn>
                <a:cxn ang="0">
                  <a:pos x="649" y="76"/>
                </a:cxn>
                <a:cxn ang="0">
                  <a:pos x="671" y="57"/>
                </a:cxn>
              </a:cxnLst>
              <a:rect l="0" t="0" r="r" b="b"/>
              <a:pathLst>
                <a:path w="671" h="136">
                  <a:moveTo>
                    <a:pt x="671" y="57"/>
                  </a:moveTo>
                  <a:lnTo>
                    <a:pt x="668" y="36"/>
                  </a:lnTo>
                  <a:lnTo>
                    <a:pt x="647" y="54"/>
                  </a:lnTo>
                  <a:lnTo>
                    <a:pt x="625" y="69"/>
                  </a:lnTo>
                  <a:lnTo>
                    <a:pt x="599" y="84"/>
                  </a:lnTo>
                  <a:lnTo>
                    <a:pt x="573" y="92"/>
                  </a:lnTo>
                  <a:lnTo>
                    <a:pt x="546" y="96"/>
                  </a:lnTo>
                  <a:lnTo>
                    <a:pt x="512" y="101"/>
                  </a:lnTo>
                  <a:lnTo>
                    <a:pt x="446" y="108"/>
                  </a:lnTo>
                  <a:lnTo>
                    <a:pt x="372" y="112"/>
                  </a:lnTo>
                  <a:lnTo>
                    <a:pt x="292" y="112"/>
                  </a:lnTo>
                  <a:lnTo>
                    <a:pt x="212" y="112"/>
                  </a:lnTo>
                  <a:lnTo>
                    <a:pt x="133" y="105"/>
                  </a:lnTo>
                  <a:lnTo>
                    <a:pt x="105" y="94"/>
                  </a:lnTo>
                  <a:lnTo>
                    <a:pt x="79" y="79"/>
                  </a:lnTo>
                  <a:lnTo>
                    <a:pt x="61" y="63"/>
                  </a:lnTo>
                  <a:lnTo>
                    <a:pt x="45" y="43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9" y="49"/>
                  </a:lnTo>
                  <a:lnTo>
                    <a:pt x="37" y="76"/>
                  </a:lnTo>
                  <a:lnTo>
                    <a:pt x="60" y="99"/>
                  </a:lnTo>
                  <a:lnTo>
                    <a:pt x="85" y="114"/>
                  </a:lnTo>
                  <a:lnTo>
                    <a:pt x="121" y="126"/>
                  </a:lnTo>
                  <a:lnTo>
                    <a:pt x="198" y="133"/>
                  </a:lnTo>
                  <a:lnTo>
                    <a:pt x="283" y="136"/>
                  </a:lnTo>
                  <a:lnTo>
                    <a:pt x="369" y="136"/>
                  </a:lnTo>
                  <a:lnTo>
                    <a:pt x="458" y="129"/>
                  </a:lnTo>
                  <a:lnTo>
                    <a:pt x="555" y="115"/>
                  </a:lnTo>
                  <a:lnTo>
                    <a:pt x="600" y="103"/>
                  </a:lnTo>
                  <a:lnTo>
                    <a:pt x="630" y="88"/>
                  </a:lnTo>
                  <a:lnTo>
                    <a:pt x="649" y="76"/>
                  </a:lnTo>
                  <a:lnTo>
                    <a:pt x="671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7" name="Freeform 11"/>
            <p:cNvSpPr>
              <a:spLocks/>
            </p:cNvSpPr>
            <p:nvPr/>
          </p:nvSpPr>
          <p:spPr bwMode="auto">
            <a:xfrm>
              <a:off x="204" y="3464"/>
              <a:ext cx="311" cy="528"/>
            </a:xfrm>
            <a:custGeom>
              <a:avLst/>
              <a:gdLst/>
              <a:ahLst/>
              <a:cxnLst>
                <a:cxn ang="0">
                  <a:pos x="4" y="148"/>
                </a:cxn>
                <a:cxn ang="0">
                  <a:pos x="0" y="168"/>
                </a:cxn>
                <a:cxn ang="0">
                  <a:pos x="0" y="189"/>
                </a:cxn>
                <a:cxn ang="0">
                  <a:pos x="4" y="215"/>
                </a:cxn>
                <a:cxn ang="0">
                  <a:pos x="11" y="240"/>
                </a:cxn>
                <a:cxn ang="0">
                  <a:pos x="20" y="263"/>
                </a:cxn>
                <a:cxn ang="0">
                  <a:pos x="32" y="284"/>
                </a:cxn>
                <a:cxn ang="0">
                  <a:pos x="44" y="298"/>
                </a:cxn>
                <a:cxn ang="0">
                  <a:pos x="58" y="305"/>
                </a:cxn>
                <a:cxn ang="0">
                  <a:pos x="56" y="302"/>
                </a:cxn>
                <a:cxn ang="0">
                  <a:pos x="51" y="297"/>
                </a:cxn>
                <a:cxn ang="0">
                  <a:pos x="44" y="286"/>
                </a:cxn>
                <a:cxn ang="0">
                  <a:pos x="37" y="274"/>
                </a:cxn>
                <a:cxn ang="0">
                  <a:pos x="29" y="257"/>
                </a:cxn>
                <a:cxn ang="0">
                  <a:pos x="22" y="239"/>
                </a:cxn>
                <a:cxn ang="0">
                  <a:pos x="18" y="218"/>
                </a:cxn>
                <a:cxn ang="0">
                  <a:pos x="15" y="195"/>
                </a:cxn>
                <a:cxn ang="0">
                  <a:pos x="18" y="171"/>
                </a:cxn>
                <a:cxn ang="0">
                  <a:pos x="23" y="147"/>
                </a:cxn>
                <a:cxn ang="0">
                  <a:pos x="36" y="121"/>
                </a:cxn>
                <a:cxn ang="0">
                  <a:pos x="56" y="96"/>
                </a:cxn>
                <a:cxn ang="0">
                  <a:pos x="82" y="71"/>
                </a:cxn>
                <a:cxn ang="0">
                  <a:pos x="118" y="47"/>
                </a:cxn>
                <a:cxn ang="0">
                  <a:pos x="163" y="22"/>
                </a:cxn>
                <a:cxn ang="0">
                  <a:pos x="219" y="0"/>
                </a:cxn>
                <a:cxn ang="0">
                  <a:pos x="217" y="0"/>
                </a:cxn>
                <a:cxn ang="0">
                  <a:pos x="212" y="2"/>
                </a:cxn>
                <a:cxn ang="0">
                  <a:pos x="203" y="3"/>
                </a:cxn>
                <a:cxn ang="0">
                  <a:pos x="193" y="5"/>
                </a:cxn>
                <a:cxn ang="0">
                  <a:pos x="179" y="9"/>
                </a:cxn>
                <a:cxn ang="0">
                  <a:pos x="164" y="13"/>
                </a:cxn>
                <a:cxn ang="0">
                  <a:pos x="148" y="19"/>
                </a:cxn>
                <a:cxn ang="0">
                  <a:pos x="131" y="26"/>
                </a:cxn>
                <a:cxn ang="0">
                  <a:pos x="112" y="34"/>
                </a:cxn>
                <a:cxn ang="0">
                  <a:pos x="94" y="44"/>
                </a:cxn>
                <a:cxn ang="0">
                  <a:pos x="75" y="56"/>
                </a:cxn>
                <a:cxn ang="0">
                  <a:pos x="58" y="70"/>
                </a:cxn>
                <a:cxn ang="0">
                  <a:pos x="42" y="86"/>
                </a:cxn>
                <a:cxn ang="0">
                  <a:pos x="27" y="104"/>
                </a:cxn>
                <a:cxn ang="0">
                  <a:pos x="14" y="125"/>
                </a:cxn>
                <a:cxn ang="0">
                  <a:pos x="4" y="148"/>
                </a:cxn>
              </a:cxnLst>
              <a:rect l="0" t="0" r="r" b="b"/>
              <a:pathLst>
                <a:path w="219" h="305">
                  <a:moveTo>
                    <a:pt x="4" y="148"/>
                  </a:moveTo>
                  <a:lnTo>
                    <a:pt x="0" y="168"/>
                  </a:lnTo>
                  <a:lnTo>
                    <a:pt x="0" y="189"/>
                  </a:lnTo>
                  <a:lnTo>
                    <a:pt x="4" y="215"/>
                  </a:lnTo>
                  <a:lnTo>
                    <a:pt x="11" y="240"/>
                  </a:lnTo>
                  <a:lnTo>
                    <a:pt x="20" y="263"/>
                  </a:lnTo>
                  <a:lnTo>
                    <a:pt x="32" y="284"/>
                  </a:lnTo>
                  <a:lnTo>
                    <a:pt x="44" y="298"/>
                  </a:lnTo>
                  <a:lnTo>
                    <a:pt x="58" y="305"/>
                  </a:lnTo>
                  <a:lnTo>
                    <a:pt x="56" y="302"/>
                  </a:lnTo>
                  <a:lnTo>
                    <a:pt x="51" y="297"/>
                  </a:lnTo>
                  <a:lnTo>
                    <a:pt x="44" y="286"/>
                  </a:lnTo>
                  <a:lnTo>
                    <a:pt x="37" y="274"/>
                  </a:lnTo>
                  <a:lnTo>
                    <a:pt x="29" y="257"/>
                  </a:lnTo>
                  <a:lnTo>
                    <a:pt x="22" y="239"/>
                  </a:lnTo>
                  <a:lnTo>
                    <a:pt x="18" y="218"/>
                  </a:lnTo>
                  <a:lnTo>
                    <a:pt x="15" y="195"/>
                  </a:lnTo>
                  <a:lnTo>
                    <a:pt x="18" y="171"/>
                  </a:lnTo>
                  <a:lnTo>
                    <a:pt x="23" y="147"/>
                  </a:lnTo>
                  <a:lnTo>
                    <a:pt x="36" y="121"/>
                  </a:lnTo>
                  <a:lnTo>
                    <a:pt x="56" y="96"/>
                  </a:lnTo>
                  <a:lnTo>
                    <a:pt x="82" y="71"/>
                  </a:lnTo>
                  <a:lnTo>
                    <a:pt x="118" y="47"/>
                  </a:lnTo>
                  <a:lnTo>
                    <a:pt x="163" y="22"/>
                  </a:lnTo>
                  <a:lnTo>
                    <a:pt x="219" y="0"/>
                  </a:lnTo>
                  <a:lnTo>
                    <a:pt x="217" y="0"/>
                  </a:lnTo>
                  <a:lnTo>
                    <a:pt x="212" y="2"/>
                  </a:lnTo>
                  <a:lnTo>
                    <a:pt x="203" y="3"/>
                  </a:lnTo>
                  <a:lnTo>
                    <a:pt x="193" y="5"/>
                  </a:lnTo>
                  <a:lnTo>
                    <a:pt x="179" y="9"/>
                  </a:lnTo>
                  <a:lnTo>
                    <a:pt x="164" y="13"/>
                  </a:lnTo>
                  <a:lnTo>
                    <a:pt x="148" y="19"/>
                  </a:lnTo>
                  <a:lnTo>
                    <a:pt x="131" y="26"/>
                  </a:lnTo>
                  <a:lnTo>
                    <a:pt x="112" y="34"/>
                  </a:lnTo>
                  <a:lnTo>
                    <a:pt x="94" y="44"/>
                  </a:lnTo>
                  <a:lnTo>
                    <a:pt x="75" y="56"/>
                  </a:lnTo>
                  <a:lnTo>
                    <a:pt x="58" y="70"/>
                  </a:lnTo>
                  <a:lnTo>
                    <a:pt x="42" y="86"/>
                  </a:lnTo>
                  <a:lnTo>
                    <a:pt x="27" y="104"/>
                  </a:lnTo>
                  <a:lnTo>
                    <a:pt x="14" y="125"/>
                  </a:lnTo>
                  <a:lnTo>
                    <a:pt x="4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auto">
            <a:xfrm>
              <a:off x="501" y="3148"/>
              <a:ext cx="140" cy="302"/>
            </a:xfrm>
            <a:custGeom>
              <a:avLst/>
              <a:gdLst/>
              <a:ahLst/>
              <a:cxnLst>
                <a:cxn ang="0">
                  <a:pos x="97" y="174"/>
                </a:cxn>
                <a:cxn ang="0">
                  <a:pos x="95" y="174"/>
                </a:cxn>
                <a:cxn ang="0">
                  <a:pos x="87" y="174"/>
                </a:cxn>
                <a:cxn ang="0">
                  <a:pos x="76" y="172"/>
                </a:cxn>
                <a:cxn ang="0">
                  <a:pos x="63" y="168"/>
                </a:cxn>
                <a:cxn ang="0">
                  <a:pos x="48" y="160"/>
                </a:cxn>
                <a:cxn ang="0">
                  <a:pos x="33" y="146"/>
                </a:cxn>
                <a:cxn ang="0">
                  <a:pos x="18" y="127"/>
                </a:cxn>
                <a:cxn ang="0">
                  <a:pos x="5" y="101"/>
                </a:cxn>
                <a:cxn ang="0">
                  <a:pos x="0" y="75"/>
                </a:cxn>
                <a:cxn ang="0">
                  <a:pos x="0" y="44"/>
                </a:cxn>
                <a:cxn ang="0">
                  <a:pos x="6" y="15"/>
                </a:cxn>
                <a:cxn ang="0">
                  <a:pos x="20" y="0"/>
                </a:cxn>
                <a:cxn ang="0">
                  <a:pos x="19" y="6"/>
                </a:cxn>
                <a:cxn ang="0">
                  <a:pos x="15" y="21"/>
                </a:cxn>
                <a:cxn ang="0">
                  <a:pos x="14" y="43"/>
                </a:cxn>
                <a:cxn ang="0">
                  <a:pos x="15" y="71"/>
                </a:cxn>
                <a:cxn ang="0">
                  <a:pos x="22" y="100"/>
                </a:cxn>
                <a:cxn ang="0">
                  <a:pos x="36" y="128"/>
                </a:cxn>
                <a:cxn ang="0">
                  <a:pos x="60" y="154"/>
                </a:cxn>
                <a:cxn ang="0">
                  <a:pos x="97" y="174"/>
                </a:cxn>
              </a:cxnLst>
              <a:rect l="0" t="0" r="r" b="b"/>
              <a:pathLst>
                <a:path w="97" h="174">
                  <a:moveTo>
                    <a:pt x="97" y="174"/>
                  </a:moveTo>
                  <a:lnTo>
                    <a:pt x="95" y="174"/>
                  </a:lnTo>
                  <a:lnTo>
                    <a:pt x="87" y="174"/>
                  </a:lnTo>
                  <a:lnTo>
                    <a:pt x="76" y="172"/>
                  </a:lnTo>
                  <a:lnTo>
                    <a:pt x="63" y="168"/>
                  </a:lnTo>
                  <a:lnTo>
                    <a:pt x="48" y="160"/>
                  </a:lnTo>
                  <a:lnTo>
                    <a:pt x="33" y="146"/>
                  </a:lnTo>
                  <a:lnTo>
                    <a:pt x="18" y="127"/>
                  </a:lnTo>
                  <a:lnTo>
                    <a:pt x="5" y="101"/>
                  </a:lnTo>
                  <a:lnTo>
                    <a:pt x="0" y="75"/>
                  </a:lnTo>
                  <a:lnTo>
                    <a:pt x="0" y="44"/>
                  </a:lnTo>
                  <a:lnTo>
                    <a:pt x="6" y="15"/>
                  </a:lnTo>
                  <a:lnTo>
                    <a:pt x="20" y="0"/>
                  </a:lnTo>
                  <a:lnTo>
                    <a:pt x="19" y="6"/>
                  </a:lnTo>
                  <a:lnTo>
                    <a:pt x="15" y="21"/>
                  </a:lnTo>
                  <a:lnTo>
                    <a:pt x="14" y="43"/>
                  </a:lnTo>
                  <a:lnTo>
                    <a:pt x="15" y="71"/>
                  </a:lnTo>
                  <a:lnTo>
                    <a:pt x="22" y="100"/>
                  </a:lnTo>
                  <a:lnTo>
                    <a:pt x="36" y="128"/>
                  </a:lnTo>
                  <a:lnTo>
                    <a:pt x="60" y="154"/>
                  </a:lnTo>
                  <a:lnTo>
                    <a:pt x="97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9" name="Freeform 13"/>
            <p:cNvSpPr>
              <a:spLocks/>
            </p:cNvSpPr>
            <p:nvPr/>
          </p:nvSpPr>
          <p:spPr bwMode="auto">
            <a:xfrm>
              <a:off x="595" y="3116"/>
              <a:ext cx="240" cy="23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2"/>
                </a:cxn>
                <a:cxn ang="0">
                  <a:pos x="17" y="0"/>
                </a:cxn>
                <a:cxn ang="0">
                  <a:pos x="33" y="0"/>
                </a:cxn>
                <a:cxn ang="0">
                  <a:pos x="53" y="3"/>
                </a:cxn>
                <a:cxn ang="0">
                  <a:pos x="72" y="16"/>
                </a:cxn>
                <a:cxn ang="0">
                  <a:pos x="94" y="38"/>
                </a:cxn>
                <a:cxn ang="0">
                  <a:pos x="109" y="74"/>
                </a:cxn>
                <a:cxn ang="0">
                  <a:pos x="121" y="123"/>
                </a:cxn>
                <a:cxn ang="0">
                  <a:pos x="124" y="130"/>
                </a:cxn>
                <a:cxn ang="0">
                  <a:pos x="128" y="142"/>
                </a:cxn>
                <a:cxn ang="0">
                  <a:pos x="136" y="157"/>
                </a:cxn>
                <a:cxn ang="0">
                  <a:pos x="148" y="175"/>
                </a:cxn>
                <a:cxn ang="0">
                  <a:pos x="163" y="190"/>
                </a:cxn>
                <a:cxn ang="0">
                  <a:pos x="183" y="195"/>
                </a:cxn>
                <a:cxn ang="0">
                  <a:pos x="210" y="194"/>
                </a:cxn>
                <a:cxn ang="0">
                  <a:pos x="240" y="175"/>
                </a:cxn>
                <a:cxn ang="0">
                  <a:pos x="237" y="182"/>
                </a:cxn>
                <a:cxn ang="0">
                  <a:pos x="226" y="197"/>
                </a:cxn>
                <a:cxn ang="0">
                  <a:pos x="210" y="214"/>
                </a:cxn>
                <a:cxn ang="0">
                  <a:pos x="189" y="227"/>
                </a:cxn>
                <a:cxn ang="0">
                  <a:pos x="162" y="230"/>
                </a:cxn>
                <a:cxn ang="0">
                  <a:pos x="135" y="209"/>
                </a:cxn>
                <a:cxn ang="0">
                  <a:pos x="119" y="189"/>
                </a:cxn>
                <a:cxn ang="0">
                  <a:pos x="107" y="164"/>
                </a:cxn>
                <a:cxn ang="0">
                  <a:pos x="89" y="127"/>
                </a:cxn>
                <a:cxn ang="0">
                  <a:pos x="77" y="83"/>
                </a:cxn>
                <a:cxn ang="0">
                  <a:pos x="75" y="80"/>
                </a:cxn>
                <a:cxn ang="0">
                  <a:pos x="72" y="69"/>
                </a:cxn>
                <a:cxn ang="0">
                  <a:pos x="67" y="55"/>
                </a:cxn>
                <a:cxn ang="0">
                  <a:pos x="60" y="40"/>
                </a:cxn>
                <a:cxn ang="0">
                  <a:pos x="50" y="24"/>
                </a:cxn>
                <a:cxn ang="0">
                  <a:pos x="36" y="12"/>
                </a:cxn>
                <a:cxn ang="0">
                  <a:pos x="20" y="3"/>
                </a:cxn>
                <a:cxn ang="0">
                  <a:pos x="0" y="3"/>
                </a:cxn>
              </a:cxnLst>
              <a:rect l="0" t="0" r="r" b="b"/>
              <a:pathLst>
                <a:path w="240" h="230">
                  <a:moveTo>
                    <a:pt x="0" y="3"/>
                  </a:moveTo>
                  <a:lnTo>
                    <a:pt x="6" y="2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3" y="3"/>
                  </a:lnTo>
                  <a:lnTo>
                    <a:pt x="72" y="16"/>
                  </a:lnTo>
                  <a:lnTo>
                    <a:pt x="94" y="38"/>
                  </a:lnTo>
                  <a:lnTo>
                    <a:pt x="109" y="74"/>
                  </a:lnTo>
                  <a:lnTo>
                    <a:pt x="121" y="123"/>
                  </a:lnTo>
                  <a:lnTo>
                    <a:pt x="124" y="130"/>
                  </a:lnTo>
                  <a:lnTo>
                    <a:pt x="128" y="142"/>
                  </a:lnTo>
                  <a:lnTo>
                    <a:pt x="136" y="157"/>
                  </a:lnTo>
                  <a:lnTo>
                    <a:pt x="148" y="175"/>
                  </a:lnTo>
                  <a:lnTo>
                    <a:pt x="163" y="190"/>
                  </a:lnTo>
                  <a:lnTo>
                    <a:pt x="183" y="195"/>
                  </a:lnTo>
                  <a:lnTo>
                    <a:pt x="210" y="194"/>
                  </a:lnTo>
                  <a:lnTo>
                    <a:pt x="240" y="175"/>
                  </a:lnTo>
                  <a:lnTo>
                    <a:pt x="237" y="182"/>
                  </a:lnTo>
                  <a:lnTo>
                    <a:pt x="226" y="197"/>
                  </a:lnTo>
                  <a:lnTo>
                    <a:pt x="210" y="214"/>
                  </a:lnTo>
                  <a:lnTo>
                    <a:pt x="189" y="227"/>
                  </a:lnTo>
                  <a:lnTo>
                    <a:pt x="162" y="230"/>
                  </a:lnTo>
                  <a:lnTo>
                    <a:pt x="135" y="209"/>
                  </a:lnTo>
                  <a:lnTo>
                    <a:pt x="119" y="189"/>
                  </a:lnTo>
                  <a:lnTo>
                    <a:pt x="107" y="164"/>
                  </a:lnTo>
                  <a:lnTo>
                    <a:pt x="89" y="127"/>
                  </a:lnTo>
                  <a:lnTo>
                    <a:pt x="77" y="83"/>
                  </a:lnTo>
                  <a:lnTo>
                    <a:pt x="75" y="80"/>
                  </a:lnTo>
                  <a:lnTo>
                    <a:pt x="72" y="69"/>
                  </a:lnTo>
                  <a:lnTo>
                    <a:pt x="67" y="55"/>
                  </a:lnTo>
                  <a:lnTo>
                    <a:pt x="60" y="40"/>
                  </a:lnTo>
                  <a:lnTo>
                    <a:pt x="50" y="24"/>
                  </a:lnTo>
                  <a:lnTo>
                    <a:pt x="36" y="12"/>
                  </a:lnTo>
                  <a:lnTo>
                    <a:pt x="2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0" name="Freeform 14"/>
            <p:cNvSpPr>
              <a:spLocks/>
            </p:cNvSpPr>
            <p:nvPr/>
          </p:nvSpPr>
          <p:spPr bwMode="auto">
            <a:xfrm>
              <a:off x="667" y="3377"/>
              <a:ext cx="131" cy="94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3" y="3"/>
                </a:cxn>
                <a:cxn ang="0">
                  <a:pos x="91" y="10"/>
                </a:cxn>
                <a:cxn ang="0">
                  <a:pos x="88" y="20"/>
                </a:cxn>
                <a:cxn ang="0">
                  <a:pos x="81" y="32"/>
                </a:cxn>
                <a:cxn ang="0">
                  <a:pos x="69" y="43"/>
                </a:cxn>
                <a:cxn ang="0">
                  <a:pos x="53" y="51"/>
                </a:cxn>
                <a:cxn ang="0">
                  <a:pos x="30" y="55"/>
                </a:cxn>
                <a:cxn ang="0">
                  <a:pos x="0" y="53"/>
                </a:cxn>
                <a:cxn ang="0">
                  <a:pos x="4" y="51"/>
                </a:cxn>
                <a:cxn ang="0">
                  <a:pos x="15" y="48"/>
                </a:cxn>
                <a:cxn ang="0">
                  <a:pos x="29" y="43"/>
                </a:cxn>
                <a:cxn ang="0">
                  <a:pos x="46" y="38"/>
                </a:cxn>
                <a:cxn ang="0">
                  <a:pos x="64" y="29"/>
                </a:cxn>
                <a:cxn ang="0">
                  <a:pos x="79" y="20"/>
                </a:cxn>
                <a:cxn ang="0">
                  <a:pos x="89" y="10"/>
                </a:cxn>
                <a:cxn ang="0">
                  <a:pos x="93" y="0"/>
                </a:cxn>
              </a:cxnLst>
              <a:rect l="0" t="0" r="r" b="b"/>
              <a:pathLst>
                <a:path w="93" h="55">
                  <a:moveTo>
                    <a:pt x="93" y="0"/>
                  </a:moveTo>
                  <a:lnTo>
                    <a:pt x="93" y="3"/>
                  </a:lnTo>
                  <a:lnTo>
                    <a:pt x="91" y="10"/>
                  </a:lnTo>
                  <a:lnTo>
                    <a:pt x="88" y="20"/>
                  </a:lnTo>
                  <a:lnTo>
                    <a:pt x="81" y="32"/>
                  </a:lnTo>
                  <a:lnTo>
                    <a:pt x="69" y="43"/>
                  </a:lnTo>
                  <a:lnTo>
                    <a:pt x="53" y="51"/>
                  </a:lnTo>
                  <a:lnTo>
                    <a:pt x="30" y="55"/>
                  </a:lnTo>
                  <a:lnTo>
                    <a:pt x="0" y="53"/>
                  </a:lnTo>
                  <a:lnTo>
                    <a:pt x="4" y="51"/>
                  </a:lnTo>
                  <a:lnTo>
                    <a:pt x="15" y="48"/>
                  </a:lnTo>
                  <a:lnTo>
                    <a:pt x="29" y="43"/>
                  </a:lnTo>
                  <a:lnTo>
                    <a:pt x="46" y="38"/>
                  </a:lnTo>
                  <a:lnTo>
                    <a:pt x="64" y="29"/>
                  </a:lnTo>
                  <a:lnTo>
                    <a:pt x="79" y="20"/>
                  </a:lnTo>
                  <a:lnTo>
                    <a:pt x="89" y="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1" name="Freeform 15"/>
            <p:cNvSpPr>
              <a:spLocks/>
            </p:cNvSpPr>
            <p:nvPr/>
          </p:nvSpPr>
          <p:spPr bwMode="auto">
            <a:xfrm>
              <a:off x="775" y="3544"/>
              <a:ext cx="200" cy="454"/>
            </a:xfrm>
            <a:custGeom>
              <a:avLst/>
              <a:gdLst/>
              <a:ahLst/>
              <a:cxnLst>
                <a:cxn ang="0">
                  <a:pos x="174" y="160"/>
                </a:cxn>
                <a:cxn ang="0">
                  <a:pos x="163" y="135"/>
                </a:cxn>
                <a:cxn ang="0">
                  <a:pos x="145" y="109"/>
                </a:cxn>
                <a:cxn ang="0">
                  <a:pos x="123" y="83"/>
                </a:cxn>
                <a:cxn ang="0">
                  <a:pos x="99" y="57"/>
                </a:cxn>
                <a:cxn ang="0">
                  <a:pos x="72" y="33"/>
                </a:cxn>
                <a:cxn ang="0">
                  <a:pos x="48" y="16"/>
                </a:cxn>
                <a:cxn ang="0">
                  <a:pos x="21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3" y="7"/>
                </a:cxn>
                <a:cxn ang="0">
                  <a:pos x="26" y="17"/>
                </a:cxn>
                <a:cxn ang="0">
                  <a:pos x="43" y="31"/>
                </a:cxn>
                <a:cxn ang="0">
                  <a:pos x="62" y="49"/>
                </a:cxn>
                <a:cxn ang="0">
                  <a:pos x="82" y="71"/>
                </a:cxn>
                <a:cxn ang="0">
                  <a:pos x="104" y="95"/>
                </a:cxn>
                <a:cxn ang="0">
                  <a:pos x="125" y="123"/>
                </a:cxn>
                <a:cxn ang="0">
                  <a:pos x="145" y="153"/>
                </a:cxn>
                <a:cxn ang="0">
                  <a:pos x="160" y="186"/>
                </a:cxn>
                <a:cxn ang="0">
                  <a:pos x="172" y="222"/>
                </a:cxn>
                <a:cxn ang="0">
                  <a:pos x="180" y="259"/>
                </a:cxn>
                <a:cxn ang="0">
                  <a:pos x="182" y="302"/>
                </a:cxn>
                <a:cxn ang="0">
                  <a:pos x="177" y="344"/>
                </a:cxn>
                <a:cxn ang="0">
                  <a:pos x="165" y="387"/>
                </a:cxn>
                <a:cxn ang="0">
                  <a:pos x="152" y="412"/>
                </a:cxn>
                <a:cxn ang="0">
                  <a:pos x="137" y="436"/>
                </a:cxn>
                <a:cxn ang="0">
                  <a:pos x="143" y="454"/>
                </a:cxn>
                <a:cxn ang="0">
                  <a:pos x="165" y="425"/>
                </a:cxn>
                <a:cxn ang="0">
                  <a:pos x="179" y="398"/>
                </a:cxn>
                <a:cxn ang="0">
                  <a:pos x="189" y="366"/>
                </a:cxn>
                <a:cxn ang="0">
                  <a:pos x="197" y="330"/>
                </a:cxn>
                <a:cxn ang="0">
                  <a:pos x="200" y="281"/>
                </a:cxn>
                <a:cxn ang="0">
                  <a:pos x="193" y="226"/>
                </a:cxn>
                <a:cxn ang="0">
                  <a:pos x="174" y="160"/>
                </a:cxn>
              </a:cxnLst>
              <a:rect l="0" t="0" r="r" b="b"/>
              <a:pathLst>
                <a:path w="200" h="454">
                  <a:moveTo>
                    <a:pt x="174" y="160"/>
                  </a:moveTo>
                  <a:lnTo>
                    <a:pt x="163" y="135"/>
                  </a:lnTo>
                  <a:lnTo>
                    <a:pt x="145" y="109"/>
                  </a:lnTo>
                  <a:lnTo>
                    <a:pt x="123" y="83"/>
                  </a:lnTo>
                  <a:lnTo>
                    <a:pt x="99" y="57"/>
                  </a:lnTo>
                  <a:lnTo>
                    <a:pt x="72" y="33"/>
                  </a:lnTo>
                  <a:lnTo>
                    <a:pt x="48" y="16"/>
                  </a:lnTo>
                  <a:lnTo>
                    <a:pt x="21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13" y="7"/>
                  </a:lnTo>
                  <a:lnTo>
                    <a:pt x="26" y="17"/>
                  </a:lnTo>
                  <a:lnTo>
                    <a:pt x="43" y="31"/>
                  </a:lnTo>
                  <a:lnTo>
                    <a:pt x="62" y="49"/>
                  </a:lnTo>
                  <a:lnTo>
                    <a:pt x="82" y="71"/>
                  </a:lnTo>
                  <a:lnTo>
                    <a:pt x="104" y="95"/>
                  </a:lnTo>
                  <a:lnTo>
                    <a:pt x="125" y="123"/>
                  </a:lnTo>
                  <a:lnTo>
                    <a:pt x="145" y="153"/>
                  </a:lnTo>
                  <a:lnTo>
                    <a:pt x="160" y="186"/>
                  </a:lnTo>
                  <a:lnTo>
                    <a:pt x="172" y="222"/>
                  </a:lnTo>
                  <a:lnTo>
                    <a:pt x="180" y="259"/>
                  </a:lnTo>
                  <a:lnTo>
                    <a:pt x="182" y="302"/>
                  </a:lnTo>
                  <a:lnTo>
                    <a:pt x="177" y="344"/>
                  </a:lnTo>
                  <a:lnTo>
                    <a:pt x="165" y="387"/>
                  </a:lnTo>
                  <a:lnTo>
                    <a:pt x="152" y="412"/>
                  </a:lnTo>
                  <a:lnTo>
                    <a:pt x="137" y="436"/>
                  </a:lnTo>
                  <a:lnTo>
                    <a:pt x="143" y="454"/>
                  </a:lnTo>
                  <a:lnTo>
                    <a:pt x="165" y="425"/>
                  </a:lnTo>
                  <a:lnTo>
                    <a:pt x="179" y="398"/>
                  </a:lnTo>
                  <a:lnTo>
                    <a:pt x="189" y="366"/>
                  </a:lnTo>
                  <a:lnTo>
                    <a:pt x="197" y="330"/>
                  </a:lnTo>
                  <a:lnTo>
                    <a:pt x="200" y="281"/>
                  </a:lnTo>
                  <a:lnTo>
                    <a:pt x="193" y="226"/>
                  </a:lnTo>
                  <a:lnTo>
                    <a:pt x="174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2" name="Freeform 16"/>
            <p:cNvSpPr>
              <a:spLocks/>
            </p:cNvSpPr>
            <p:nvPr/>
          </p:nvSpPr>
          <p:spPr bwMode="auto">
            <a:xfrm>
              <a:off x="655" y="3499"/>
              <a:ext cx="186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30" y="21"/>
                </a:cxn>
                <a:cxn ang="0">
                  <a:pos x="58" y="47"/>
                </a:cxn>
                <a:cxn ang="0">
                  <a:pos x="88" y="78"/>
                </a:cxn>
                <a:cxn ang="0">
                  <a:pos x="103" y="98"/>
                </a:cxn>
                <a:cxn ang="0">
                  <a:pos x="117" y="121"/>
                </a:cxn>
                <a:cxn ang="0">
                  <a:pos x="127" y="148"/>
                </a:cxn>
                <a:cxn ang="0">
                  <a:pos x="136" y="171"/>
                </a:cxn>
                <a:cxn ang="0">
                  <a:pos x="142" y="203"/>
                </a:cxn>
                <a:cxn ang="0">
                  <a:pos x="143" y="229"/>
                </a:cxn>
                <a:cxn ang="0">
                  <a:pos x="131" y="295"/>
                </a:cxn>
                <a:cxn ang="0">
                  <a:pos x="133" y="290"/>
                </a:cxn>
                <a:cxn ang="0">
                  <a:pos x="140" y="283"/>
                </a:cxn>
                <a:cxn ang="0">
                  <a:pos x="146" y="269"/>
                </a:cxn>
                <a:cxn ang="0">
                  <a:pos x="156" y="252"/>
                </a:cxn>
                <a:cxn ang="0">
                  <a:pos x="166" y="231"/>
                </a:cxn>
                <a:cxn ang="0">
                  <a:pos x="174" y="209"/>
                </a:cxn>
                <a:cxn ang="0">
                  <a:pos x="180" y="183"/>
                </a:cxn>
                <a:cxn ang="0">
                  <a:pos x="186" y="157"/>
                </a:cxn>
                <a:cxn ang="0">
                  <a:pos x="186" y="131"/>
                </a:cxn>
                <a:cxn ang="0">
                  <a:pos x="183" y="105"/>
                </a:cxn>
                <a:cxn ang="0">
                  <a:pos x="173" y="79"/>
                </a:cxn>
                <a:cxn ang="0">
                  <a:pos x="156" y="57"/>
                </a:cxn>
                <a:cxn ang="0">
                  <a:pos x="131" y="36"/>
                </a:cxn>
                <a:cxn ang="0">
                  <a:pos x="98" y="21"/>
                </a:cxn>
                <a:cxn ang="0">
                  <a:pos x="55" y="9"/>
                </a:cxn>
                <a:cxn ang="0">
                  <a:pos x="0" y="0"/>
                </a:cxn>
              </a:cxnLst>
              <a:rect l="0" t="0" r="r" b="b"/>
              <a:pathLst>
                <a:path w="186" h="295">
                  <a:moveTo>
                    <a:pt x="0" y="0"/>
                  </a:moveTo>
                  <a:lnTo>
                    <a:pt x="9" y="7"/>
                  </a:lnTo>
                  <a:lnTo>
                    <a:pt x="30" y="21"/>
                  </a:lnTo>
                  <a:lnTo>
                    <a:pt x="58" y="47"/>
                  </a:lnTo>
                  <a:lnTo>
                    <a:pt x="88" y="78"/>
                  </a:lnTo>
                  <a:lnTo>
                    <a:pt x="103" y="98"/>
                  </a:lnTo>
                  <a:lnTo>
                    <a:pt x="117" y="121"/>
                  </a:lnTo>
                  <a:lnTo>
                    <a:pt x="127" y="148"/>
                  </a:lnTo>
                  <a:lnTo>
                    <a:pt x="136" y="171"/>
                  </a:lnTo>
                  <a:lnTo>
                    <a:pt x="142" y="203"/>
                  </a:lnTo>
                  <a:lnTo>
                    <a:pt x="143" y="229"/>
                  </a:lnTo>
                  <a:lnTo>
                    <a:pt x="131" y="295"/>
                  </a:lnTo>
                  <a:lnTo>
                    <a:pt x="133" y="290"/>
                  </a:lnTo>
                  <a:lnTo>
                    <a:pt x="140" y="283"/>
                  </a:lnTo>
                  <a:lnTo>
                    <a:pt x="146" y="269"/>
                  </a:lnTo>
                  <a:lnTo>
                    <a:pt x="156" y="252"/>
                  </a:lnTo>
                  <a:lnTo>
                    <a:pt x="166" y="231"/>
                  </a:lnTo>
                  <a:lnTo>
                    <a:pt x="174" y="209"/>
                  </a:lnTo>
                  <a:lnTo>
                    <a:pt x="180" y="183"/>
                  </a:lnTo>
                  <a:lnTo>
                    <a:pt x="186" y="157"/>
                  </a:lnTo>
                  <a:lnTo>
                    <a:pt x="186" y="131"/>
                  </a:lnTo>
                  <a:lnTo>
                    <a:pt x="183" y="105"/>
                  </a:lnTo>
                  <a:lnTo>
                    <a:pt x="173" y="79"/>
                  </a:lnTo>
                  <a:lnTo>
                    <a:pt x="156" y="57"/>
                  </a:lnTo>
                  <a:lnTo>
                    <a:pt x="131" y="36"/>
                  </a:lnTo>
                  <a:lnTo>
                    <a:pt x="98" y="21"/>
                  </a:lnTo>
                  <a:lnTo>
                    <a:pt x="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A5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00400" y="806450"/>
            <a:ext cx="2736850" cy="4498975"/>
            <a:chOff x="2049" y="754"/>
            <a:chExt cx="1724" cy="3150"/>
          </a:xfrm>
        </p:grpSpPr>
        <p:sp>
          <p:nvSpPr>
            <p:cNvPr id="55314" name="Rectangle 18"/>
            <p:cNvSpPr>
              <a:spLocks noChangeArrowheads="1"/>
            </p:cNvSpPr>
            <p:nvPr/>
          </p:nvSpPr>
          <p:spPr bwMode="auto">
            <a:xfrm>
              <a:off x="2817" y="754"/>
              <a:ext cx="188" cy="275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049" y="3482"/>
              <a:ext cx="1724" cy="422"/>
              <a:chOff x="1973" y="2886"/>
              <a:chExt cx="1724" cy="445"/>
            </a:xfrm>
          </p:grpSpPr>
          <p:sp>
            <p:nvSpPr>
              <p:cNvPr id="55316" name="Freeform 20"/>
              <p:cNvSpPr>
                <a:spLocks/>
              </p:cNvSpPr>
              <p:nvPr/>
            </p:nvSpPr>
            <p:spPr bwMode="auto">
              <a:xfrm>
                <a:off x="1973" y="2886"/>
                <a:ext cx="1724" cy="445"/>
              </a:xfrm>
              <a:custGeom>
                <a:avLst/>
                <a:gdLst/>
                <a:ahLst/>
                <a:cxnLst>
                  <a:cxn ang="0">
                    <a:pos x="1724" y="445"/>
                  </a:cxn>
                  <a:cxn ang="0">
                    <a:pos x="1714" y="399"/>
                  </a:cxn>
                  <a:cxn ang="0">
                    <a:pos x="1697" y="355"/>
                  </a:cxn>
                  <a:cxn ang="0">
                    <a:pos x="1672" y="313"/>
                  </a:cxn>
                  <a:cxn ang="0">
                    <a:pos x="1641" y="272"/>
                  </a:cxn>
                  <a:cxn ang="0">
                    <a:pos x="1602" y="233"/>
                  </a:cxn>
                  <a:cxn ang="0">
                    <a:pos x="1558" y="196"/>
                  </a:cxn>
                  <a:cxn ang="0">
                    <a:pos x="1509" y="162"/>
                  </a:cxn>
                  <a:cxn ang="0">
                    <a:pos x="1452" y="130"/>
                  </a:cxn>
                  <a:cxn ang="0">
                    <a:pos x="1391" y="101"/>
                  </a:cxn>
                  <a:cxn ang="0">
                    <a:pos x="1328" y="76"/>
                  </a:cxn>
                  <a:cxn ang="0">
                    <a:pos x="1257" y="54"/>
                  </a:cxn>
                  <a:cxn ang="0">
                    <a:pos x="1186" y="35"/>
                  </a:cxn>
                  <a:cxn ang="0">
                    <a:pos x="1108" y="20"/>
                  </a:cxn>
                  <a:cxn ang="0">
                    <a:pos x="1029" y="10"/>
                  </a:cxn>
                  <a:cxn ang="0">
                    <a:pos x="946" y="3"/>
                  </a:cxn>
                  <a:cxn ang="0">
                    <a:pos x="863" y="0"/>
                  </a:cxn>
                  <a:cxn ang="0">
                    <a:pos x="777" y="3"/>
                  </a:cxn>
                  <a:cxn ang="0">
                    <a:pos x="697" y="10"/>
                  </a:cxn>
                  <a:cxn ang="0">
                    <a:pos x="616" y="20"/>
                  </a:cxn>
                  <a:cxn ang="0">
                    <a:pos x="540" y="35"/>
                  </a:cxn>
                  <a:cxn ang="0">
                    <a:pos x="467" y="54"/>
                  </a:cxn>
                  <a:cxn ang="0">
                    <a:pos x="398" y="76"/>
                  </a:cxn>
                  <a:cxn ang="0">
                    <a:pos x="332" y="101"/>
                  </a:cxn>
                  <a:cxn ang="0">
                    <a:pos x="271" y="130"/>
                  </a:cxn>
                  <a:cxn ang="0">
                    <a:pos x="217" y="162"/>
                  </a:cxn>
                  <a:cxn ang="0">
                    <a:pos x="166" y="196"/>
                  </a:cxn>
                  <a:cxn ang="0">
                    <a:pos x="122" y="233"/>
                  </a:cxn>
                  <a:cxn ang="0">
                    <a:pos x="83" y="272"/>
                  </a:cxn>
                  <a:cxn ang="0">
                    <a:pos x="51" y="313"/>
                  </a:cxn>
                  <a:cxn ang="0">
                    <a:pos x="27" y="355"/>
                  </a:cxn>
                  <a:cxn ang="0">
                    <a:pos x="10" y="399"/>
                  </a:cxn>
                  <a:cxn ang="0">
                    <a:pos x="0" y="445"/>
                  </a:cxn>
                  <a:cxn ang="0">
                    <a:pos x="1724" y="445"/>
                  </a:cxn>
                </a:cxnLst>
                <a:rect l="0" t="0" r="r" b="b"/>
                <a:pathLst>
                  <a:path w="1724" h="445">
                    <a:moveTo>
                      <a:pt x="1724" y="445"/>
                    </a:moveTo>
                    <a:lnTo>
                      <a:pt x="1714" y="399"/>
                    </a:lnTo>
                    <a:lnTo>
                      <a:pt x="1697" y="355"/>
                    </a:lnTo>
                    <a:lnTo>
                      <a:pt x="1672" y="313"/>
                    </a:lnTo>
                    <a:lnTo>
                      <a:pt x="1641" y="272"/>
                    </a:lnTo>
                    <a:lnTo>
                      <a:pt x="1602" y="233"/>
                    </a:lnTo>
                    <a:lnTo>
                      <a:pt x="1558" y="196"/>
                    </a:lnTo>
                    <a:lnTo>
                      <a:pt x="1509" y="162"/>
                    </a:lnTo>
                    <a:lnTo>
                      <a:pt x="1452" y="130"/>
                    </a:lnTo>
                    <a:lnTo>
                      <a:pt x="1391" y="101"/>
                    </a:lnTo>
                    <a:lnTo>
                      <a:pt x="1328" y="76"/>
                    </a:lnTo>
                    <a:lnTo>
                      <a:pt x="1257" y="54"/>
                    </a:lnTo>
                    <a:lnTo>
                      <a:pt x="1186" y="35"/>
                    </a:lnTo>
                    <a:lnTo>
                      <a:pt x="1108" y="20"/>
                    </a:lnTo>
                    <a:lnTo>
                      <a:pt x="1029" y="10"/>
                    </a:lnTo>
                    <a:lnTo>
                      <a:pt x="946" y="3"/>
                    </a:lnTo>
                    <a:lnTo>
                      <a:pt x="863" y="0"/>
                    </a:lnTo>
                    <a:lnTo>
                      <a:pt x="777" y="3"/>
                    </a:lnTo>
                    <a:lnTo>
                      <a:pt x="697" y="10"/>
                    </a:lnTo>
                    <a:lnTo>
                      <a:pt x="616" y="20"/>
                    </a:lnTo>
                    <a:lnTo>
                      <a:pt x="540" y="35"/>
                    </a:lnTo>
                    <a:lnTo>
                      <a:pt x="467" y="54"/>
                    </a:lnTo>
                    <a:lnTo>
                      <a:pt x="398" y="76"/>
                    </a:lnTo>
                    <a:lnTo>
                      <a:pt x="332" y="101"/>
                    </a:lnTo>
                    <a:lnTo>
                      <a:pt x="271" y="130"/>
                    </a:lnTo>
                    <a:lnTo>
                      <a:pt x="217" y="162"/>
                    </a:lnTo>
                    <a:lnTo>
                      <a:pt x="166" y="196"/>
                    </a:lnTo>
                    <a:lnTo>
                      <a:pt x="122" y="233"/>
                    </a:lnTo>
                    <a:lnTo>
                      <a:pt x="83" y="272"/>
                    </a:lnTo>
                    <a:lnTo>
                      <a:pt x="51" y="313"/>
                    </a:lnTo>
                    <a:lnTo>
                      <a:pt x="27" y="355"/>
                    </a:lnTo>
                    <a:lnTo>
                      <a:pt x="10" y="399"/>
                    </a:lnTo>
                    <a:lnTo>
                      <a:pt x="0" y="445"/>
                    </a:lnTo>
                    <a:lnTo>
                      <a:pt x="1724" y="44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7" name="Freeform 21"/>
              <p:cNvSpPr>
                <a:spLocks/>
              </p:cNvSpPr>
              <p:nvPr/>
            </p:nvSpPr>
            <p:spPr bwMode="auto">
              <a:xfrm>
                <a:off x="2540" y="3028"/>
                <a:ext cx="839" cy="59"/>
              </a:xfrm>
              <a:custGeom>
                <a:avLst/>
                <a:gdLst/>
                <a:ahLst/>
                <a:cxnLst>
                  <a:cxn ang="0">
                    <a:pos x="839" y="59"/>
                  </a:cxn>
                  <a:cxn ang="0">
                    <a:pos x="827" y="51"/>
                  </a:cxn>
                  <a:cxn ang="0">
                    <a:pos x="812" y="44"/>
                  </a:cxn>
                  <a:cxn ang="0">
                    <a:pos x="800" y="37"/>
                  </a:cxn>
                  <a:cxn ang="0">
                    <a:pos x="785" y="29"/>
                  </a:cxn>
                  <a:cxn ang="0">
                    <a:pos x="773" y="22"/>
                  </a:cxn>
                  <a:cxn ang="0">
                    <a:pos x="758" y="15"/>
                  </a:cxn>
                  <a:cxn ang="0">
                    <a:pos x="744" y="7"/>
                  </a:cxn>
                  <a:cxn ang="0">
                    <a:pos x="729" y="0"/>
                  </a:cxn>
                  <a:cxn ang="0">
                    <a:pos x="0" y="32"/>
                  </a:cxn>
                  <a:cxn ang="0">
                    <a:pos x="839" y="59"/>
                  </a:cxn>
                </a:cxnLst>
                <a:rect l="0" t="0" r="r" b="b"/>
                <a:pathLst>
                  <a:path w="839" h="59">
                    <a:moveTo>
                      <a:pt x="839" y="59"/>
                    </a:moveTo>
                    <a:lnTo>
                      <a:pt x="827" y="51"/>
                    </a:lnTo>
                    <a:lnTo>
                      <a:pt x="812" y="44"/>
                    </a:lnTo>
                    <a:lnTo>
                      <a:pt x="800" y="37"/>
                    </a:lnTo>
                    <a:lnTo>
                      <a:pt x="785" y="29"/>
                    </a:lnTo>
                    <a:lnTo>
                      <a:pt x="773" y="22"/>
                    </a:lnTo>
                    <a:lnTo>
                      <a:pt x="758" y="15"/>
                    </a:lnTo>
                    <a:lnTo>
                      <a:pt x="744" y="7"/>
                    </a:lnTo>
                    <a:lnTo>
                      <a:pt x="729" y="0"/>
                    </a:lnTo>
                    <a:lnTo>
                      <a:pt x="0" y="32"/>
                    </a:lnTo>
                    <a:lnTo>
                      <a:pt x="83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8" name="Freeform 22"/>
              <p:cNvSpPr>
                <a:spLocks/>
              </p:cNvSpPr>
              <p:nvPr/>
            </p:nvSpPr>
            <p:spPr bwMode="auto">
              <a:xfrm>
                <a:off x="2621" y="3160"/>
                <a:ext cx="905" cy="66"/>
              </a:xfrm>
              <a:custGeom>
                <a:avLst/>
                <a:gdLst/>
                <a:ahLst/>
                <a:cxnLst>
                  <a:cxn ang="0">
                    <a:pos x="905" y="66"/>
                  </a:cxn>
                  <a:cxn ang="0">
                    <a:pos x="892" y="49"/>
                  </a:cxn>
                  <a:cxn ang="0">
                    <a:pos x="880" y="32"/>
                  </a:cxn>
                  <a:cxn ang="0">
                    <a:pos x="866" y="15"/>
                  </a:cxn>
                  <a:cxn ang="0">
                    <a:pos x="848" y="0"/>
                  </a:cxn>
                  <a:cxn ang="0">
                    <a:pos x="0" y="34"/>
                  </a:cxn>
                  <a:cxn ang="0">
                    <a:pos x="905" y="66"/>
                  </a:cxn>
                </a:cxnLst>
                <a:rect l="0" t="0" r="r" b="b"/>
                <a:pathLst>
                  <a:path w="905" h="66">
                    <a:moveTo>
                      <a:pt x="905" y="66"/>
                    </a:moveTo>
                    <a:lnTo>
                      <a:pt x="892" y="49"/>
                    </a:lnTo>
                    <a:lnTo>
                      <a:pt x="880" y="32"/>
                    </a:lnTo>
                    <a:lnTo>
                      <a:pt x="866" y="15"/>
                    </a:lnTo>
                    <a:lnTo>
                      <a:pt x="848" y="0"/>
                    </a:lnTo>
                    <a:lnTo>
                      <a:pt x="0" y="34"/>
                    </a:lnTo>
                    <a:lnTo>
                      <a:pt x="905" y="6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5319" name="Rectangle 23"/>
          <p:cNvSpPr>
            <a:spLocks noChangeArrowheads="1"/>
          </p:cNvSpPr>
          <p:nvPr/>
        </p:nvSpPr>
        <p:spPr bwMode="auto">
          <a:xfrm rot="-5400000">
            <a:off x="4484688" y="-1647825"/>
            <a:ext cx="142875" cy="49688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873125" y="765175"/>
            <a:ext cx="2879725" cy="3624263"/>
            <a:chOff x="607" y="728"/>
            <a:chExt cx="1814" cy="2283"/>
          </a:xfrm>
        </p:grpSpPr>
        <p:sp>
          <p:nvSpPr>
            <p:cNvPr id="55321" name="Freeform 25"/>
            <p:cNvSpPr>
              <a:spLocks/>
            </p:cNvSpPr>
            <p:nvPr/>
          </p:nvSpPr>
          <p:spPr bwMode="auto">
            <a:xfrm>
              <a:off x="607" y="2684"/>
              <a:ext cx="1814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3" y="81"/>
                </a:cxn>
                <a:cxn ang="0">
                  <a:pos x="12" y="142"/>
                </a:cxn>
                <a:cxn ang="0">
                  <a:pos x="27" y="203"/>
                </a:cxn>
                <a:cxn ang="0">
                  <a:pos x="49" y="259"/>
                </a:cxn>
                <a:cxn ang="0">
                  <a:pos x="76" y="315"/>
                </a:cxn>
                <a:cxn ang="0">
                  <a:pos x="108" y="367"/>
                </a:cxn>
                <a:cxn ang="0">
                  <a:pos x="142" y="413"/>
                </a:cxn>
                <a:cxn ang="0">
                  <a:pos x="184" y="457"/>
                </a:cxn>
                <a:cxn ang="0">
                  <a:pos x="228" y="499"/>
                </a:cxn>
                <a:cxn ang="0">
                  <a:pos x="274" y="533"/>
                </a:cxn>
                <a:cxn ang="0">
                  <a:pos x="325" y="565"/>
                </a:cxn>
                <a:cxn ang="0">
                  <a:pos x="382" y="592"/>
                </a:cxn>
                <a:cxn ang="0">
                  <a:pos x="438" y="614"/>
                </a:cxn>
                <a:cxn ang="0">
                  <a:pos x="499" y="628"/>
                </a:cxn>
                <a:cxn ang="0">
                  <a:pos x="560" y="638"/>
                </a:cxn>
                <a:cxn ang="0">
                  <a:pos x="624" y="641"/>
                </a:cxn>
                <a:cxn ang="0">
                  <a:pos x="687" y="638"/>
                </a:cxn>
                <a:cxn ang="0">
                  <a:pos x="748" y="628"/>
                </a:cxn>
                <a:cxn ang="0">
                  <a:pos x="807" y="614"/>
                </a:cxn>
                <a:cxn ang="0">
                  <a:pos x="866" y="592"/>
                </a:cxn>
                <a:cxn ang="0">
                  <a:pos x="920" y="565"/>
                </a:cxn>
                <a:cxn ang="0">
                  <a:pos x="971" y="533"/>
                </a:cxn>
                <a:cxn ang="0">
                  <a:pos x="1017" y="499"/>
                </a:cxn>
                <a:cxn ang="0">
                  <a:pos x="1064" y="457"/>
                </a:cxn>
                <a:cxn ang="0">
                  <a:pos x="1103" y="413"/>
                </a:cxn>
                <a:cxn ang="0">
                  <a:pos x="1140" y="367"/>
                </a:cxn>
                <a:cxn ang="0">
                  <a:pos x="1169" y="315"/>
                </a:cxn>
                <a:cxn ang="0">
                  <a:pos x="1196" y="259"/>
                </a:cxn>
                <a:cxn ang="0">
                  <a:pos x="1218" y="203"/>
                </a:cxn>
                <a:cxn ang="0">
                  <a:pos x="1233" y="142"/>
                </a:cxn>
                <a:cxn ang="0">
                  <a:pos x="1242" y="81"/>
                </a:cxn>
                <a:cxn ang="0">
                  <a:pos x="1245" y="17"/>
                </a:cxn>
                <a:cxn ang="0">
                  <a:pos x="1245" y="12"/>
                </a:cxn>
                <a:cxn ang="0">
                  <a:pos x="1245" y="7"/>
                </a:cxn>
                <a:cxn ang="0">
                  <a:pos x="1245" y="5"/>
                </a:cxn>
                <a:cxn ang="0">
                  <a:pos x="1245" y="0"/>
                </a:cxn>
                <a:cxn ang="0">
                  <a:pos x="0" y="0"/>
                </a:cxn>
              </a:cxnLst>
              <a:rect l="0" t="0" r="r" b="b"/>
              <a:pathLst>
                <a:path w="1245" h="641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81"/>
                  </a:lnTo>
                  <a:lnTo>
                    <a:pt x="12" y="142"/>
                  </a:lnTo>
                  <a:lnTo>
                    <a:pt x="27" y="203"/>
                  </a:lnTo>
                  <a:lnTo>
                    <a:pt x="49" y="259"/>
                  </a:lnTo>
                  <a:lnTo>
                    <a:pt x="76" y="315"/>
                  </a:lnTo>
                  <a:lnTo>
                    <a:pt x="108" y="367"/>
                  </a:lnTo>
                  <a:lnTo>
                    <a:pt x="142" y="413"/>
                  </a:lnTo>
                  <a:lnTo>
                    <a:pt x="184" y="457"/>
                  </a:lnTo>
                  <a:lnTo>
                    <a:pt x="228" y="499"/>
                  </a:lnTo>
                  <a:lnTo>
                    <a:pt x="274" y="533"/>
                  </a:lnTo>
                  <a:lnTo>
                    <a:pt x="325" y="565"/>
                  </a:lnTo>
                  <a:lnTo>
                    <a:pt x="382" y="592"/>
                  </a:lnTo>
                  <a:lnTo>
                    <a:pt x="438" y="614"/>
                  </a:lnTo>
                  <a:lnTo>
                    <a:pt x="499" y="628"/>
                  </a:lnTo>
                  <a:lnTo>
                    <a:pt x="560" y="638"/>
                  </a:lnTo>
                  <a:lnTo>
                    <a:pt x="624" y="641"/>
                  </a:lnTo>
                  <a:lnTo>
                    <a:pt x="687" y="638"/>
                  </a:lnTo>
                  <a:lnTo>
                    <a:pt x="748" y="628"/>
                  </a:lnTo>
                  <a:lnTo>
                    <a:pt x="807" y="614"/>
                  </a:lnTo>
                  <a:lnTo>
                    <a:pt x="866" y="592"/>
                  </a:lnTo>
                  <a:lnTo>
                    <a:pt x="920" y="565"/>
                  </a:lnTo>
                  <a:lnTo>
                    <a:pt x="971" y="533"/>
                  </a:lnTo>
                  <a:lnTo>
                    <a:pt x="1017" y="499"/>
                  </a:lnTo>
                  <a:lnTo>
                    <a:pt x="1064" y="457"/>
                  </a:lnTo>
                  <a:lnTo>
                    <a:pt x="1103" y="413"/>
                  </a:lnTo>
                  <a:lnTo>
                    <a:pt x="1140" y="367"/>
                  </a:lnTo>
                  <a:lnTo>
                    <a:pt x="1169" y="315"/>
                  </a:lnTo>
                  <a:lnTo>
                    <a:pt x="1196" y="259"/>
                  </a:lnTo>
                  <a:lnTo>
                    <a:pt x="1218" y="203"/>
                  </a:lnTo>
                  <a:lnTo>
                    <a:pt x="1233" y="142"/>
                  </a:lnTo>
                  <a:lnTo>
                    <a:pt x="1242" y="81"/>
                  </a:lnTo>
                  <a:lnTo>
                    <a:pt x="1245" y="17"/>
                  </a:lnTo>
                  <a:lnTo>
                    <a:pt x="1245" y="12"/>
                  </a:lnTo>
                  <a:lnTo>
                    <a:pt x="1245" y="7"/>
                  </a:lnTo>
                  <a:lnTo>
                    <a:pt x="1245" y="5"/>
                  </a:lnTo>
                  <a:lnTo>
                    <a:pt x="1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668" y="728"/>
              <a:ext cx="1692" cy="2006"/>
              <a:chOff x="668" y="728"/>
              <a:chExt cx="1692" cy="2006"/>
            </a:xfrm>
          </p:grpSpPr>
          <p:sp>
            <p:nvSpPr>
              <p:cNvPr id="55323" name="Freeform 27"/>
              <p:cNvSpPr>
                <a:spLocks/>
              </p:cNvSpPr>
              <p:nvPr/>
            </p:nvSpPr>
            <p:spPr bwMode="auto">
              <a:xfrm>
                <a:off x="668" y="728"/>
                <a:ext cx="769" cy="2006"/>
              </a:xfrm>
              <a:custGeom>
                <a:avLst/>
                <a:gdLst/>
                <a:ahLst/>
                <a:cxnLst>
                  <a:cxn ang="0">
                    <a:pos x="508" y="0"/>
                  </a:cxn>
                  <a:cxn ang="0">
                    <a:pos x="0" y="861"/>
                  </a:cxn>
                  <a:cxn ang="0">
                    <a:pos x="29" y="878"/>
                  </a:cxn>
                  <a:cxn ang="0">
                    <a:pos x="538" y="18"/>
                  </a:cxn>
                  <a:cxn ang="0">
                    <a:pos x="508" y="0"/>
                  </a:cxn>
                </a:cxnLst>
                <a:rect l="0" t="0" r="r" b="b"/>
                <a:pathLst>
                  <a:path w="538" h="878">
                    <a:moveTo>
                      <a:pt x="508" y="0"/>
                    </a:moveTo>
                    <a:lnTo>
                      <a:pt x="0" y="861"/>
                    </a:lnTo>
                    <a:lnTo>
                      <a:pt x="29" y="878"/>
                    </a:lnTo>
                    <a:lnTo>
                      <a:pt x="538" y="18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4" name="Freeform 28"/>
              <p:cNvSpPr>
                <a:spLocks/>
              </p:cNvSpPr>
              <p:nvPr/>
            </p:nvSpPr>
            <p:spPr bwMode="auto">
              <a:xfrm flipH="1">
                <a:off x="1610" y="777"/>
                <a:ext cx="750" cy="1957"/>
              </a:xfrm>
              <a:custGeom>
                <a:avLst/>
                <a:gdLst/>
                <a:ahLst/>
                <a:cxnLst>
                  <a:cxn ang="0">
                    <a:pos x="508" y="0"/>
                  </a:cxn>
                  <a:cxn ang="0">
                    <a:pos x="0" y="861"/>
                  </a:cxn>
                  <a:cxn ang="0">
                    <a:pos x="29" y="878"/>
                  </a:cxn>
                  <a:cxn ang="0">
                    <a:pos x="538" y="18"/>
                  </a:cxn>
                  <a:cxn ang="0">
                    <a:pos x="508" y="0"/>
                  </a:cxn>
                </a:cxnLst>
                <a:rect l="0" t="0" r="r" b="b"/>
                <a:pathLst>
                  <a:path w="538" h="878">
                    <a:moveTo>
                      <a:pt x="508" y="0"/>
                    </a:moveTo>
                    <a:lnTo>
                      <a:pt x="0" y="861"/>
                    </a:lnTo>
                    <a:lnTo>
                      <a:pt x="29" y="878"/>
                    </a:lnTo>
                    <a:lnTo>
                      <a:pt x="538" y="18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370513" y="822325"/>
            <a:ext cx="2879725" cy="3567113"/>
            <a:chOff x="3400" y="764"/>
            <a:chExt cx="1814" cy="2247"/>
          </a:xfrm>
        </p:grpSpPr>
        <p:sp>
          <p:nvSpPr>
            <p:cNvPr id="55326" name="Freeform 30"/>
            <p:cNvSpPr>
              <a:spLocks/>
            </p:cNvSpPr>
            <p:nvPr/>
          </p:nvSpPr>
          <p:spPr bwMode="auto">
            <a:xfrm>
              <a:off x="3400" y="2684"/>
              <a:ext cx="1814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3" y="81"/>
                </a:cxn>
                <a:cxn ang="0">
                  <a:pos x="12" y="142"/>
                </a:cxn>
                <a:cxn ang="0">
                  <a:pos x="27" y="203"/>
                </a:cxn>
                <a:cxn ang="0">
                  <a:pos x="49" y="259"/>
                </a:cxn>
                <a:cxn ang="0">
                  <a:pos x="76" y="315"/>
                </a:cxn>
                <a:cxn ang="0">
                  <a:pos x="108" y="367"/>
                </a:cxn>
                <a:cxn ang="0">
                  <a:pos x="142" y="413"/>
                </a:cxn>
                <a:cxn ang="0">
                  <a:pos x="184" y="457"/>
                </a:cxn>
                <a:cxn ang="0">
                  <a:pos x="228" y="499"/>
                </a:cxn>
                <a:cxn ang="0">
                  <a:pos x="274" y="533"/>
                </a:cxn>
                <a:cxn ang="0">
                  <a:pos x="325" y="565"/>
                </a:cxn>
                <a:cxn ang="0">
                  <a:pos x="382" y="592"/>
                </a:cxn>
                <a:cxn ang="0">
                  <a:pos x="438" y="614"/>
                </a:cxn>
                <a:cxn ang="0">
                  <a:pos x="499" y="628"/>
                </a:cxn>
                <a:cxn ang="0">
                  <a:pos x="560" y="638"/>
                </a:cxn>
                <a:cxn ang="0">
                  <a:pos x="624" y="641"/>
                </a:cxn>
                <a:cxn ang="0">
                  <a:pos x="687" y="638"/>
                </a:cxn>
                <a:cxn ang="0">
                  <a:pos x="748" y="628"/>
                </a:cxn>
                <a:cxn ang="0">
                  <a:pos x="807" y="614"/>
                </a:cxn>
                <a:cxn ang="0">
                  <a:pos x="866" y="592"/>
                </a:cxn>
                <a:cxn ang="0">
                  <a:pos x="920" y="565"/>
                </a:cxn>
                <a:cxn ang="0">
                  <a:pos x="971" y="533"/>
                </a:cxn>
                <a:cxn ang="0">
                  <a:pos x="1017" y="499"/>
                </a:cxn>
                <a:cxn ang="0">
                  <a:pos x="1064" y="457"/>
                </a:cxn>
                <a:cxn ang="0">
                  <a:pos x="1103" y="413"/>
                </a:cxn>
                <a:cxn ang="0">
                  <a:pos x="1140" y="367"/>
                </a:cxn>
                <a:cxn ang="0">
                  <a:pos x="1169" y="315"/>
                </a:cxn>
                <a:cxn ang="0">
                  <a:pos x="1196" y="259"/>
                </a:cxn>
                <a:cxn ang="0">
                  <a:pos x="1218" y="203"/>
                </a:cxn>
                <a:cxn ang="0">
                  <a:pos x="1233" y="142"/>
                </a:cxn>
                <a:cxn ang="0">
                  <a:pos x="1242" y="81"/>
                </a:cxn>
                <a:cxn ang="0">
                  <a:pos x="1245" y="17"/>
                </a:cxn>
                <a:cxn ang="0">
                  <a:pos x="1245" y="12"/>
                </a:cxn>
                <a:cxn ang="0">
                  <a:pos x="1245" y="7"/>
                </a:cxn>
                <a:cxn ang="0">
                  <a:pos x="1245" y="5"/>
                </a:cxn>
                <a:cxn ang="0">
                  <a:pos x="1245" y="0"/>
                </a:cxn>
                <a:cxn ang="0">
                  <a:pos x="0" y="0"/>
                </a:cxn>
              </a:cxnLst>
              <a:rect l="0" t="0" r="r" b="b"/>
              <a:pathLst>
                <a:path w="1245" h="641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81"/>
                  </a:lnTo>
                  <a:lnTo>
                    <a:pt x="12" y="142"/>
                  </a:lnTo>
                  <a:lnTo>
                    <a:pt x="27" y="203"/>
                  </a:lnTo>
                  <a:lnTo>
                    <a:pt x="49" y="259"/>
                  </a:lnTo>
                  <a:lnTo>
                    <a:pt x="76" y="315"/>
                  </a:lnTo>
                  <a:lnTo>
                    <a:pt x="108" y="367"/>
                  </a:lnTo>
                  <a:lnTo>
                    <a:pt x="142" y="413"/>
                  </a:lnTo>
                  <a:lnTo>
                    <a:pt x="184" y="457"/>
                  </a:lnTo>
                  <a:lnTo>
                    <a:pt x="228" y="499"/>
                  </a:lnTo>
                  <a:lnTo>
                    <a:pt x="274" y="533"/>
                  </a:lnTo>
                  <a:lnTo>
                    <a:pt x="325" y="565"/>
                  </a:lnTo>
                  <a:lnTo>
                    <a:pt x="382" y="592"/>
                  </a:lnTo>
                  <a:lnTo>
                    <a:pt x="438" y="614"/>
                  </a:lnTo>
                  <a:lnTo>
                    <a:pt x="499" y="628"/>
                  </a:lnTo>
                  <a:lnTo>
                    <a:pt x="560" y="638"/>
                  </a:lnTo>
                  <a:lnTo>
                    <a:pt x="624" y="641"/>
                  </a:lnTo>
                  <a:lnTo>
                    <a:pt x="687" y="638"/>
                  </a:lnTo>
                  <a:lnTo>
                    <a:pt x="748" y="628"/>
                  </a:lnTo>
                  <a:lnTo>
                    <a:pt x="807" y="614"/>
                  </a:lnTo>
                  <a:lnTo>
                    <a:pt x="866" y="592"/>
                  </a:lnTo>
                  <a:lnTo>
                    <a:pt x="920" y="565"/>
                  </a:lnTo>
                  <a:lnTo>
                    <a:pt x="971" y="533"/>
                  </a:lnTo>
                  <a:lnTo>
                    <a:pt x="1017" y="499"/>
                  </a:lnTo>
                  <a:lnTo>
                    <a:pt x="1064" y="457"/>
                  </a:lnTo>
                  <a:lnTo>
                    <a:pt x="1103" y="413"/>
                  </a:lnTo>
                  <a:lnTo>
                    <a:pt x="1140" y="367"/>
                  </a:lnTo>
                  <a:lnTo>
                    <a:pt x="1169" y="315"/>
                  </a:lnTo>
                  <a:lnTo>
                    <a:pt x="1196" y="259"/>
                  </a:lnTo>
                  <a:lnTo>
                    <a:pt x="1218" y="203"/>
                  </a:lnTo>
                  <a:lnTo>
                    <a:pt x="1233" y="142"/>
                  </a:lnTo>
                  <a:lnTo>
                    <a:pt x="1242" y="81"/>
                  </a:lnTo>
                  <a:lnTo>
                    <a:pt x="1245" y="17"/>
                  </a:lnTo>
                  <a:lnTo>
                    <a:pt x="1245" y="12"/>
                  </a:lnTo>
                  <a:lnTo>
                    <a:pt x="1245" y="7"/>
                  </a:lnTo>
                  <a:lnTo>
                    <a:pt x="1245" y="5"/>
                  </a:lnTo>
                  <a:lnTo>
                    <a:pt x="1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27" name="Freeform 31"/>
            <p:cNvSpPr>
              <a:spLocks/>
            </p:cNvSpPr>
            <p:nvPr/>
          </p:nvSpPr>
          <p:spPr bwMode="auto">
            <a:xfrm>
              <a:off x="3461" y="764"/>
              <a:ext cx="756" cy="1970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0" y="861"/>
                </a:cxn>
                <a:cxn ang="0">
                  <a:pos x="29" y="878"/>
                </a:cxn>
                <a:cxn ang="0">
                  <a:pos x="538" y="18"/>
                </a:cxn>
                <a:cxn ang="0">
                  <a:pos x="508" y="0"/>
                </a:cxn>
              </a:cxnLst>
              <a:rect l="0" t="0" r="r" b="b"/>
              <a:pathLst>
                <a:path w="538" h="878">
                  <a:moveTo>
                    <a:pt x="508" y="0"/>
                  </a:moveTo>
                  <a:lnTo>
                    <a:pt x="0" y="861"/>
                  </a:lnTo>
                  <a:lnTo>
                    <a:pt x="29" y="878"/>
                  </a:lnTo>
                  <a:lnTo>
                    <a:pt x="538" y="1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28" name="Freeform 32"/>
            <p:cNvSpPr>
              <a:spLocks/>
            </p:cNvSpPr>
            <p:nvPr/>
          </p:nvSpPr>
          <p:spPr bwMode="auto">
            <a:xfrm flipH="1">
              <a:off x="4402" y="775"/>
              <a:ext cx="751" cy="1959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0" y="861"/>
                </a:cxn>
                <a:cxn ang="0">
                  <a:pos x="29" y="878"/>
                </a:cxn>
                <a:cxn ang="0">
                  <a:pos x="538" y="18"/>
                </a:cxn>
                <a:cxn ang="0">
                  <a:pos x="508" y="0"/>
                </a:cxn>
              </a:cxnLst>
              <a:rect l="0" t="0" r="r" b="b"/>
              <a:pathLst>
                <a:path w="538" h="878">
                  <a:moveTo>
                    <a:pt x="508" y="0"/>
                  </a:moveTo>
                  <a:lnTo>
                    <a:pt x="0" y="861"/>
                  </a:lnTo>
                  <a:lnTo>
                    <a:pt x="29" y="878"/>
                  </a:lnTo>
                  <a:lnTo>
                    <a:pt x="538" y="1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719388" y="3068638"/>
            <a:ext cx="484187" cy="792162"/>
            <a:chOff x="1151" y="890"/>
            <a:chExt cx="305" cy="499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1151" y="890"/>
              <a:ext cx="305" cy="499"/>
              <a:chOff x="1202" y="2659"/>
              <a:chExt cx="578" cy="945"/>
            </a:xfrm>
          </p:grpSpPr>
          <p:sp>
            <p:nvSpPr>
              <p:cNvPr id="55331" name="Freeform 35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32" name="Freeform 36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33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245" y="1123"/>
              <a:ext cx="117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2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6175375" y="2852738"/>
            <a:ext cx="615950" cy="1008062"/>
            <a:chOff x="1151" y="890"/>
            <a:chExt cx="305" cy="499"/>
          </a:xfrm>
        </p:grpSpPr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1151" y="890"/>
              <a:ext cx="305" cy="499"/>
              <a:chOff x="1202" y="2659"/>
              <a:chExt cx="578" cy="945"/>
            </a:xfrm>
          </p:grpSpPr>
          <p:sp>
            <p:nvSpPr>
              <p:cNvPr id="55336" name="Freeform 40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37" name="Freeform 41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33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245" y="1123"/>
              <a:ext cx="117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5</a:t>
              </a:r>
            </a:p>
          </p:txBody>
        </p:sp>
      </p:grpSp>
      <p:sp>
        <p:nvSpPr>
          <p:cNvPr id="55339" name="WordArt 43"/>
          <p:cNvSpPr>
            <a:spLocks noChangeArrowheads="1" noChangeShapeType="1" noTextEdit="1"/>
          </p:cNvSpPr>
          <p:nvPr/>
        </p:nvSpPr>
        <p:spPr bwMode="auto">
          <a:xfrm>
            <a:off x="1778000" y="3232150"/>
            <a:ext cx="461963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x</a:t>
            </a:r>
            <a:endParaRPr lang="ru-RU" sz="36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6950075" y="3068638"/>
            <a:ext cx="484188" cy="792162"/>
            <a:chOff x="1151" y="890"/>
            <a:chExt cx="305" cy="499"/>
          </a:xfrm>
        </p:grpSpPr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1151" y="890"/>
              <a:ext cx="305" cy="499"/>
              <a:chOff x="1202" y="2659"/>
              <a:chExt cx="578" cy="945"/>
            </a:xfrm>
          </p:grpSpPr>
          <p:sp>
            <p:nvSpPr>
              <p:cNvPr id="55342" name="Freeform 46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43" name="Freeform 47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57" y="12"/>
                  </a:cxn>
                  <a:cxn ang="0">
                    <a:pos x="504" y="72"/>
                  </a:cxn>
                  <a:cxn ang="0">
                    <a:pos x="609" y="168"/>
                  </a:cxn>
                  <a:cxn ang="0">
                    <a:pos x="637" y="275"/>
                  </a:cxn>
                  <a:cxn ang="0">
                    <a:pos x="582" y="381"/>
                  </a:cxn>
                  <a:cxn ang="0">
                    <a:pos x="484" y="490"/>
                  </a:cxn>
                  <a:cxn ang="0">
                    <a:pos x="406" y="613"/>
                  </a:cxn>
                  <a:cxn ang="0">
                    <a:pos x="367" y="786"/>
                  </a:cxn>
                  <a:cxn ang="0">
                    <a:pos x="381" y="952"/>
                  </a:cxn>
                  <a:cxn ang="0">
                    <a:pos x="448" y="1096"/>
                  </a:cxn>
                  <a:cxn ang="0">
                    <a:pos x="568" y="1222"/>
                  </a:cxn>
                  <a:cxn ang="0">
                    <a:pos x="681" y="1293"/>
                  </a:cxn>
                  <a:cxn ang="0">
                    <a:pos x="790" y="1311"/>
                  </a:cxn>
                  <a:cxn ang="0">
                    <a:pos x="901" y="1369"/>
                  </a:cxn>
                  <a:cxn ang="0">
                    <a:pos x="960" y="1512"/>
                  </a:cxn>
                  <a:cxn ang="0">
                    <a:pos x="961" y="1894"/>
                  </a:cxn>
                  <a:cxn ang="0">
                    <a:pos x="960" y="2566"/>
                  </a:cxn>
                  <a:cxn ang="0">
                    <a:pos x="949" y="2845"/>
                  </a:cxn>
                  <a:cxn ang="0">
                    <a:pos x="880" y="2958"/>
                  </a:cxn>
                  <a:cxn ang="0">
                    <a:pos x="804" y="3030"/>
                  </a:cxn>
                  <a:cxn ang="0">
                    <a:pos x="660" y="3081"/>
                  </a:cxn>
                  <a:cxn ang="0">
                    <a:pos x="1" y="3087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344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245" y="1123"/>
              <a:ext cx="117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2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34" dur="1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00504 -0.0796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40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1424 0.0842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42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55112E-17 L 0.00572 -0.0821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4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052 -0.0800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5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4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0144 0.0863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4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1441 0.0856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56" dur="1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7917 L 0.00017 1.11111E-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40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8426 L 0.00035 1.48148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42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8218 L 0.00018 -0.0023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40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8009 L -0.00069 -0.0004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5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4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 0.08634 L -0.00034 0.0009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9" grpId="0" animBg="1"/>
      <p:bldP spid="55319" grpId="1" animBg="1"/>
      <p:bldP spid="55339" grpId="0" animBg="1"/>
      <p:bldP spid="55339" grpId="1" animBg="1"/>
      <p:bldP spid="5533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187450" y="692150"/>
            <a:ext cx="6072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Коля с Олей нашли площадь прямоугольника.</a:t>
            </a:r>
          </a:p>
          <a:p>
            <a:r>
              <a:rPr lang="ru-RU">
                <a:latin typeface="Comic Sans MS" pitchFamily="66" charset="0"/>
              </a:rPr>
              <a:t>Но ответы получились разные. </a:t>
            </a:r>
          </a:p>
          <a:p>
            <a:r>
              <a:rPr lang="ru-RU">
                <a:latin typeface="Comic Sans MS" pitchFamily="66" charset="0"/>
              </a:rPr>
              <a:t>- Кто из них решил неверно? </a:t>
            </a:r>
          </a:p>
          <a:p>
            <a:r>
              <a:rPr lang="ru-RU">
                <a:latin typeface="Comic Sans MS" pitchFamily="66" charset="0"/>
              </a:rPr>
              <a:t>- Какая ошибка допущена?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908050"/>
            <a:ext cx="1187450" cy="2276475"/>
          </a:xfrm>
          <a:prstGeom prst="rect">
            <a:avLst/>
          </a:prstGeom>
          <a:noFill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581525"/>
            <a:ext cx="1979612" cy="2025650"/>
          </a:xfrm>
          <a:prstGeom prst="rect">
            <a:avLst/>
          </a:prstGeom>
          <a:noFill/>
        </p:spPr>
      </p:pic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5580063" y="1125538"/>
            <a:ext cx="1439862" cy="609600"/>
          </a:xfrm>
          <a:prstGeom prst="cloudCallout">
            <a:avLst>
              <a:gd name="adj1" fmla="val 61356"/>
              <a:gd name="adj2" fmla="val 54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011863" y="1196975"/>
            <a:ext cx="49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 15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684213" y="2565400"/>
            <a:ext cx="5400675" cy="324008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27" name="AutoShape 59"/>
          <p:cNvSpPr>
            <a:spLocks noChangeArrowheads="1"/>
          </p:cNvSpPr>
          <p:nvPr/>
        </p:nvSpPr>
        <p:spPr bwMode="auto">
          <a:xfrm>
            <a:off x="8280400" y="3860800"/>
            <a:ext cx="863600" cy="647700"/>
          </a:xfrm>
          <a:prstGeom prst="cloudCallout">
            <a:avLst>
              <a:gd name="adj1" fmla="val -77574"/>
              <a:gd name="adj2" fmla="val 4803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8459788" y="4005263"/>
            <a:ext cx="427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16</a:t>
            </a:r>
            <a:endParaRPr lang="ru-RU">
              <a:latin typeface="Comic Sans MS" pitchFamily="66" charset="0"/>
            </a:endParaRP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3184525" y="5973763"/>
            <a:ext cx="67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5</a:t>
            </a:r>
            <a:r>
              <a:rPr lang="en-US">
                <a:latin typeface="Comic Sans MS" pitchFamily="66" charset="0"/>
              </a:rPr>
              <a:t> </a:t>
            </a:r>
            <a:r>
              <a:rPr lang="ru-RU">
                <a:latin typeface="Comic Sans MS" pitchFamily="66" charset="0"/>
              </a:rPr>
              <a:t>см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6227763" y="3500438"/>
            <a:ext cx="67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3 см</a:t>
            </a:r>
          </a:p>
        </p:txBody>
      </p:sp>
      <p:sp>
        <p:nvSpPr>
          <p:cNvPr id="7231" name="WordArt 63"/>
          <p:cNvSpPr>
            <a:spLocks noChangeArrowheads="1" noChangeShapeType="1" noTextEdit="1"/>
          </p:cNvSpPr>
          <p:nvPr/>
        </p:nvSpPr>
        <p:spPr bwMode="auto">
          <a:xfrm rot="-1406884">
            <a:off x="0" y="333375"/>
            <a:ext cx="19145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Подумай!</a:t>
            </a:r>
          </a:p>
        </p:txBody>
      </p:sp>
      <p:sp>
        <p:nvSpPr>
          <p:cNvPr id="7232" name="WordArt 64"/>
          <p:cNvSpPr>
            <a:spLocks noChangeArrowheads="1" noChangeShapeType="1" noTextEdit="1"/>
          </p:cNvSpPr>
          <p:nvPr/>
        </p:nvSpPr>
        <p:spPr bwMode="auto">
          <a:xfrm rot="-828294">
            <a:off x="3779838" y="1700213"/>
            <a:ext cx="1685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Проверь !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684213" y="25654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1763713" y="25654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2843213" y="25654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3924300" y="25654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5003800" y="25654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684213" y="36449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1763713" y="36449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2844800" y="36449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924300" y="36449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003800" y="36449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684213" y="47244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1763713" y="47244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2844800" y="47244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3925888" y="4725988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5003800" y="47244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229" grpId="0"/>
      <p:bldP spid="7231" grpId="0" animBg="1"/>
      <p:bldP spid="7232" grpId="0" animBg="1"/>
      <p:bldP spid="7190" grpId="0" animBg="1"/>
      <p:bldP spid="7192" grpId="0" animBg="1"/>
      <p:bldP spid="7193" grpId="0" animBg="1"/>
      <p:bldP spid="7196" grpId="0" animBg="1"/>
      <p:bldP spid="7195" grpId="0" animBg="1"/>
      <p:bldP spid="7191" grpId="0" animBg="1"/>
      <p:bldP spid="7197" grpId="0" animBg="1"/>
      <p:bldP spid="7198" grpId="0" animBg="1"/>
      <p:bldP spid="7199" grpId="0" animBg="1"/>
      <p:bldP spid="7200" grpId="0" animBg="1"/>
      <p:bldP spid="7207" grpId="0" animBg="1"/>
      <p:bldP spid="7206" grpId="0" animBg="1"/>
      <p:bldP spid="7205" grpId="0" animBg="1"/>
      <p:bldP spid="7204" grpId="0" animBg="1"/>
      <p:bldP spid="7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Bears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63534" flipH="1">
            <a:off x="468313" y="549275"/>
            <a:ext cx="1416050" cy="1752600"/>
          </a:xfrm>
          <a:prstGeom prst="rect">
            <a:avLst/>
          </a:prstGeom>
          <a:noFill/>
        </p:spPr>
      </p:pic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8532813" y="1844675"/>
            <a:ext cx="0" cy="3603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8618" name="Picture 10" descr="Bears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8042">
            <a:off x="7380288" y="404813"/>
            <a:ext cx="1296987" cy="1752600"/>
          </a:xfrm>
          <a:prstGeom prst="rect">
            <a:avLst/>
          </a:prstGeom>
          <a:noFill/>
        </p:spPr>
      </p:pic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611188" y="1916113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8622" name="Picture 14" descr="Bears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4855">
            <a:off x="6372225" y="4076700"/>
            <a:ext cx="1296988" cy="1752600"/>
          </a:xfrm>
          <a:prstGeom prst="rect">
            <a:avLst/>
          </a:prstGeom>
          <a:noFill/>
        </p:spPr>
      </p:pic>
      <p:pic>
        <p:nvPicPr>
          <p:cNvPr id="68623" name="Picture 15" descr="Bears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63534" flipH="1">
            <a:off x="1476375" y="4076700"/>
            <a:ext cx="1416050" cy="1752600"/>
          </a:xfrm>
          <a:prstGeom prst="rect">
            <a:avLst/>
          </a:prstGeom>
          <a:noFill/>
        </p:spPr>
      </p:pic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5724525" y="1989138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3419475" y="1989138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>
            <a:off x="3419475" y="2276475"/>
            <a:ext cx="230505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4192588" y="229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>
            <a:off x="4643438" y="5589588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38" name="Line 30"/>
          <p:cNvSpPr>
            <a:spLocks noChangeShapeType="1"/>
          </p:cNvSpPr>
          <p:nvPr/>
        </p:nvSpPr>
        <p:spPr bwMode="auto">
          <a:xfrm>
            <a:off x="7524750" y="5516563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39" name="Line 31"/>
          <p:cNvSpPr>
            <a:spLocks noChangeShapeType="1"/>
          </p:cNvSpPr>
          <p:nvPr/>
        </p:nvSpPr>
        <p:spPr bwMode="auto">
          <a:xfrm flipV="1">
            <a:off x="611188" y="2060575"/>
            <a:ext cx="7921625" cy="73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40" name="Line 32"/>
          <p:cNvSpPr>
            <a:spLocks noChangeShapeType="1"/>
          </p:cNvSpPr>
          <p:nvPr/>
        </p:nvSpPr>
        <p:spPr bwMode="auto">
          <a:xfrm>
            <a:off x="1763713" y="5516563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41" name="Line 33"/>
          <p:cNvSpPr>
            <a:spLocks noChangeShapeType="1"/>
          </p:cNvSpPr>
          <p:nvPr/>
        </p:nvSpPr>
        <p:spPr bwMode="auto">
          <a:xfrm>
            <a:off x="1763713" y="5734050"/>
            <a:ext cx="57610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8642" name="Picture 34" descr="toppa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8913"/>
            <a:ext cx="12954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44" name="WordArt 36"/>
          <p:cNvSpPr>
            <a:spLocks noChangeArrowheads="1" noChangeShapeType="1" noTextEdit="1"/>
          </p:cNvSpPr>
          <p:nvPr/>
        </p:nvSpPr>
        <p:spPr bwMode="auto">
          <a:xfrm>
            <a:off x="755650" y="2636838"/>
            <a:ext cx="7704138" cy="1011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Встречное движение</a:t>
            </a:r>
          </a:p>
        </p:txBody>
      </p:sp>
    </p:spTree>
  </p:cSld>
  <p:clrMapOvr>
    <a:masterClrMapping/>
  </p:clrMapOvr>
  <p:transition>
    <p:blinds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8" dur="2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11" dur="2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3" dur="2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736"/>
            <a:ext cx="11833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36:3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36:2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60:4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60:5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57166"/>
            <a:ext cx="5384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Тема урока: Проверка деления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1357298"/>
            <a:ext cx="20537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36:3=12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36:2=18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60:4=15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60:5=14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86454"/>
            <a:ext cx="5978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учителя ошибка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96850" algn="ctr"/>
            <a:r>
              <a:rPr lang="ru-RU" sz="2400" b="1" dirty="0" smtClean="0">
                <a:solidFill>
                  <a:schemeClr val="bg1"/>
                </a:solidFill>
              </a:rPr>
              <a:t>Нестандартное сложение через 10</a:t>
            </a:r>
          </a:p>
          <a:p>
            <a:pPr indent="196850" algn="ctr" eaLnBrk="0" hangingPunct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240" name="Rectangle 96"/>
          <p:cNvSpPr>
            <a:spLocks noChangeArrowheads="1"/>
          </p:cNvSpPr>
          <p:nvPr/>
        </p:nvSpPr>
        <p:spPr bwMode="auto">
          <a:xfrm>
            <a:off x="1450975" y="141287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31" name="Rectangle 87"/>
          <p:cNvSpPr>
            <a:spLocks noChangeArrowheads="1"/>
          </p:cNvSpPr>
          <p:nvPr/>
        </p:nvSpPr>
        <p:spPr bwMode="auto">
          <a:xfrm>
            <a:off x="1450975" y="18700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50" name="Rectangle 106"/>
          <p:cNvSpPr>
            <a:spLocks noChangeArrowheads="1"/>
          </p:cNvSpPr>
          <p:nvPr/>
        </p:nvSpPr>
        <p:spPr bwMode="auto">
          <a:xfrm>
            <a:off x="5410200" y="141287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9" name="Rectangle 105"/>
          <p:cNvSpPr>
            <a:spLocks noChangeArrowheads="1"/>
          </p:cNvSpPr>
          <p:nvPr/>
        </p:nvSpPr>
        <p:spPr bwMode="auto">
          <a:xfrm>
            <a:off x="5867400" y="14128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8" name="Rectangle 104"/>
          <p:cNvSpPr>
            <a:spLocks noChangeArrowheads="1"/>
          </p:cNvSpPr>
          <p:nvPr/>
        </p:nvSpPr>
        <p:spPr bwMode="auto">
          <a:xfrm>
            <a:off x="6324600" y="14128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7" name="Rectangle 103"/>
          <p:cNvSpPr>
            <a:spLocks noChangeArrowheads="1"/>
          </p:cNvSpPr>
          <p:nvPr/>
        </p:nvSpPr>
        <p:spPr bwMode="auto">
          <a:xfrm>
            <a:off x="6781800" y="14128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6" name="Rectangle 102"/>
          <p:cNvSpPr>
            <a:spLocks noChangeArrowheads="1"/>
          </p:cNvSpPr>
          <p:nvPr/>
        </p:nvSpPr>
        <p:spPr bwMode="auto">
          <a:xfrm>
            <a:off x="7239000" y="14128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5" name="Rectangle 101"/>
          <p:cNvSpPr>
            <a:spLocks noChangeArrowheads="1"/>
          </p:cNvSpPr>
          <p:nvPr/>
        </p:nvSpPr>
        <p:spPr bwMode="auto">
          <a:xfrm>
            <a:off x="7239000" y="187007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1" name="Rectangle 97"/>
          <p:cNvSpPr>
            <a:spLocks noChangeArrowheads="1"/>
          </p:cNvSpPr>
          <p:nvPr/>
        </p:nvSpPr>
        <p:spPr bwMode="auto">
          <a:xfrm>
            <a:off x="5410200" y="187007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2" name="Rectangle 98"/>
          <p:cNvSpPr>
            <a:spLocks noChangeArrowheads="1"/>
          </p:cNvSpPr>
          <p:nvPr/>
        </p:nvSpPr>
        <p:spPr bwMode="auto">
          <a:xfrm>
            <a:off x="5867400" y="187007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3" name="Rectangle 99"/>
          <p:cNvSpPr>
            <a:spLocks noChangeArrowheads="1"/>
          </p:cNvSpPr>
          <p:nvPr/>
        </p:nvSpPr>
        <p:spPr bwMode="auto">
          <a:xfrm>
            <a:off x="6324600" y="187007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4" name="Rectangle 100"/>
          <p:cNvSpPr>
            <a:spLocks noChangeArrowheads="1"/>
          </p:cNvSpPr>
          <p:nvPr/>
        </p:nvSpPr>
        <p:spPr bwMode="auto">
          <a:xfrm>
            <a:off x="6781800" y="187007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2" name="Rectangle 78"/>
          <p:cNvSpPr>
            <a:spLocks noChangeArrowheads="1"/>
          </p:cNvSpPr>
          <p:nvPr/>
        </p:nvSpPr>
        <p:spPr bwMode="auto">
          <a:xfrm>
            <a:off x="5410200" y="23495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5867400" y="23495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6" name="Rectangle 82"/>
          <p:cNvSpPr>
            <a:spLocks noChangeArrowheads="1"/>
          </p:cNvSpPr>
          <p:nvPr/>
        </p:nvSpPr>
        <p:spPr bwMode="auto">
          <a:xfrm>
            <a:off x="6324600" y="23495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8" name="Rectangle 84"/>
          <p:cNvSpPr>
            <a:spLocks noChangeArrowheads="1"/>
          </p:cNvSpPr>
          <p:nvPr/>
        </p:nvSpPr>
        <p:spPr bwMode="auto">
          <a:xfrm>
            <a:off x="6781800" y="23495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30" name="Rectangle 86"/>
          <p:cNvSpPr>
            <a:spLocks noChangeArrowheads="1"/>
          </p:cNvSpPr>
          <p:nvPr/>
        </p:nvSpPr>
        <p:spPr bwMode="auto">
          <a:xfrm>
            <a:off x="7239000" y="23495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9" name="Rectangle 85"/>
          <p:cNvSpPr>
            <a:spLocks noChangeArrowheads="1"/>
          </p:cNvSpPr>
          <p:nvPr/>
        </p:nvSpPr>
        <p:spPr bwMode="auto">
          <a:xfrm>
            <a:off x="7239000" y="28067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5410200" y="28067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3" name="Rectangle 79"/>
          <p:cNvSpPr>
            <a:spLocks noChangeArrowheads="1"/>
          </p:cNvSpPr>
          <p:nvPr/>
        </p:nvSpPr>
        <p:spPr bwMode="auto">
          <a:xfrm>
            <a:off x="5867400" y="28067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5" name="Rectangle 81"/>
          <p:cNvSpPr>
            <a:spLocks noChangeArrowheads="1"/>
          </p:cNvSpPr>
          <p:nvPr/>
        </p:nvSpPr>
        <p:spPr bwMode="auto">
          <a:xfrm>
            <a:off x="6324600" y="28067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7" name="Rectangle 83"/>
          <p:cNvSpPr>
            <a:spLocks noChangeArrowheads="1"/>
          </p:cNvSpPr>
          <p:nvPr/>
        </p:nvSpPr>
        <p:spPr bwMode="auto">
          <a:xfrm>
            <a:off x="6781800" y="28067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5410200" y="34290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5867400" y="34290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8" name="Rectangle 64"/>
          <p:cNvSpPr>
            <a:spLocks noChangeArrowheads="1"/>
          </p:cNvSpPr>
          <p:nvPr/>
        </p:nvSpPr>
        <p:spPr bwMode="auto">
          <a:xfrm>
            <a:off x="6324600" y="34290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6781800" y="34290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0" name="Rectangle 66"/>
          <p:cNvSpPr>
            <a:spLocks noChangeArrowheads="1"/>
          </p:cNvSpPr>
          <p:nvPr/>
        </p:nvSpPr>
        <p:spPr bwMode="auto">
          <a:xfrm>
            <a:off x="7239000" y="34290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7239000" y="38862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5410200" y="38862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5867400" y="38862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6324600" y="38862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6781800" y="38862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5410200" y="45815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5867400" y="45815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6324600" y="45815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6781800" y="45815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7239000" y="458152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7239000" y="50387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5410200" y="50387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5867400" y="50387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6324600" y="50387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6781800" y="50387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2" name="Rectangle 68"/>
          <p:cNvSpPr>
            <a:spLocks noChangeArrowheads="1"/>
          </p:cNvSpPr>
          <p:nvPr/>
        </p:nvSpPr>
        <p:spPr bwMode="auto">
          <a:xfrm>
            <a:off x="1450975" y="23495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4" name="Rectangle 70"/>
          <p:cNvSpPr>
            <a:spLocks noChangeArrowheads="1"/>
          </p:cNvSpPr>
          <p:nvPr/>
        </p:nvSpPr>
        <p:spPr bwMode="auto">
          <a:xfrm>
            <a:off x="1908175" y="23495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6" name="Rectangle 72"/>
          <p:cNvSpPr>
            <a:spLocks noChangeArrowheads="1"/>
          </p:cNvSpPr>
          <p:nvPr/>
        </p:nvSpPr>
        <p:spPr bwMode="auto">
          <a:xfrm>
            <a:off x="2365375" y="23495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8" name="Rectangle 74"/>
          <p:cNvSpPr>
            <a:spLocks noChangeArrowheads="1"/>
          </p:cNvSpPr>
          <p:nvPr/>
        </p:nvSpPr>
        <p:spPr bwMode="auto">
          <a:xfrm>
            <a:off x="2822575" y="23495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3279775" y="23495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9" name="Rectangle 75"/>
          <p:cNvSpPr>
            <a:spLocks noChangeArrowheads="1"/>
          </p:cNvSpPr>
          <p:nvPr/>
        </p:nvSpPr>
        <p:spPr bwMode="auto">
          <a:xfrm>
            <a:off x="3279775" y="28067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1450975" y="28067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3" name="Rectangle 69"/>
          <p:cNvSpPr>
            <a:spLocks noChangeArrowheads="1"/>
          </p:cNvSpPr>
          <p:nvPr/>
        </p:nvSpPr>
        <p:spPr bwMode="auto">
          <a:xfrm>
            <a:off x="1908175" y="28067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5" name="Rectangle 71"/>
          <p:cNvSpPr>
            <a:spLocks noChangeArrowheads="1"/>
          </p:cNvSpPr>
          <p:nvPr/>
        </p:nvSpPr>
        <p:spPr bwMode="auto">
          <a:xfrm>
            <a:off x="2365375" y="28067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7" name="Rectangle 73"/>
          <p:cNvSpPr>
            <a:spLocks noChangeArrowheads="1"/>
          </p:cNvSpPr>
          <p:nvPr/>
        </p:nvSpPr>
        <p:spPr bwMode="auto">
          <a:xfrm>
            <a:off x="2822575" y="28067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1404938" y="34290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1862138" y="34290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2319338" y="342900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2776538" y="34290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3233738" y="34290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3233738" y="38862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1404938" y="38862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1862138" y="38862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2319338" y="38862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2776538" y="388620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1379538" y="45815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1836738" y="45815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2293938" y="45815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2751138" y="4581525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3208338" y="458152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3208338" y="503872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1379538" y="503872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1836738" y="503872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2293938" y="503872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2751138" y="503872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379538" y="57340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836738" y="57340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93938" y="57340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751138" y="57340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208338" y="57340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208338" y="619125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379538" y="619125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836738" y="619125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293938" y="619125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751138" y="6191250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5410200" y="57340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5867400" y="57340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324600" y="57340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781800" y="57340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7239000" y="57340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7239000" y="61912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5410200" y="61912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5867400" y="61912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6324600" y="61912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6781800" y="6191250"/>
            <a:ext cx="457200" cy="3968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36" name="Rectangle 92"/>
          <p:cNvSpPr>
            <a:spLocks noChangeArrowheads="1"/>
          </p:cNvSpPr>
          <p:nvPr/>
        </p:nvSpPr>
        <p:spPr bwMode="auto">
          <a:xfrm>
            <a:off x="3279775" y="14128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39" name="Rectangle 95"/>
          <p:cNvSpPr>
            <a:spLocks noChangeArrowheads="1"/>
          </p:cNvSpPr>
          <p:nvPr/>
        </p:nvSpPr>
        <p:spPr bwMode="auto">
          <a:xfrm>
            <a:off x="1908175" y="14128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38" name="Rectangle 94"/>
          <p:cNvSpPr>
            <a:spLocks noChangeArrowheads="1"/>
          </p:cNvSpPr>
          <p:nvPr/>
        </p:nvSpPr>
        <p:spPr bwMode="auto">
          <a:xfrm>
            <a:off x="2365375" y="14128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37" name="Rectangle 93"/>
          <p:cNvSpPr>
            <a:spLocks noChangeArrowheads="1"/>
          </p:cNvSpPr>
          <p:nvPr/>
        </p:nvSpPr>
        <p:spPr bwMode="auto">
          <a:xfrm>
            <a:off x="2822575" y="14128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32" name="Rectangle 88"/>
          <p:cNvSpPr>
            <a:spLocks noChangeArrowheads="1"/>
          </p:cNvSpPr>
          <p:nvPr/>
        </p:nvSpPr>
        <p:spPr bwMode="auto">
          <a:xfrm>
            <a:off x="1908175" y="18700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33" name="Rectangle 89"/>
          <p:cNvSpPr>
            <a:spLocks noChangeArrowheads="1"/>
          </p:cNvSpPr>
          <p:nvPr/>
        </p:nvSpPr>
        <p:spPr bwMode="auto">
          <a:xfrm>
            <a:off x="2365375" y="18700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34" name="Rectangle 90"/>
          <p:cNvSpPr>
            <a:spLocks noChangeArrowheads="1"/>
          </p:cNvSpPr>
          <p:nvPr/>
        </p:nvSpPr>
        <p:spPr bwMode="auto">
          <a:xfrm>
            <a:off x="2822575" y="18700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35" name="Rectangle 91"/>
          <p:cNvSpPr>
            <a:spLocks noChangeArrowheads="1"/>
          </p:cNvSpPr>
          <p:nvPr/>
        </p:nvSpPr>
        <p:spPr bwMode="auto">
          <a:xfrm>
            <a:off x="3279775" y="1870075"/>
            <a:ext cx="45720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51" name="Rectangle 107"/>
          <p:cNvSpPr>
            <a:spLocks noChangeArrowheads="1"/>
          </p:cNvSpPr>
          <p:nvPr/>
        </p:nvSpPr>
        <p:spPr bwMode="auto">
          <a:xfrm>
            <a:off x="900113" y="54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57" name="Text Box 113"/>
          <p:cNvSpPr txBox="1">
            <a:spLocks noChangeArrowheads="1"/>
          </p:cNvSpPr>
          <p:nvPr/>
        </p:nvSpPr>
        <p:spPr bwMode="auto">
          <a:xfrm>
            <a:off x="827088" y="1455738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3300"/>
                </a:solidFill>
              </a:rPr>
              <a:t>  1</a:t>
            </a:r>
          </a:p>
        </p:txBody>
      </p:sp>
      <p:sp>
        <p:nvSpPr>
          <p:cNvPr id="6258" name="Text Box 114"/>
          <p:cNvSpPr txBox="1">
            <a:spLocks noChangeArrowheads="1"/>
          </p:cNvSpPr>
          <p:nvPr/>
        </p:nvSpPr>
        <p:spPr bwMode="auto">
          <a:xfrm>
            <a:off x="827088" y="5949950"/>
            <a:ext cx="522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3300"/>
                </a:solidFill>
              </a:rPr>
              <a:t> 5</a:t>
            </a:r>
          </a:p>
        </p:txBody>
      </p:sp>
      <p:sp>
        <p:nvSpPr>
          <p:cNvPr id="6259" name="Text Box 115"/>
          <p:cNvSpPr txBox="1">
            <a:spLocks noChangeArrowheads="1"/>
          </p:cNvSpPr>
          <p:nvPr/>
        </p:nvSpPr>
        <p:spPr bwMode="auto">
          <a:xfrm>
            <a:off x="755650" y="2565400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3300"/>
                </a:solidFill>
              </a:rPr>
              <a:t>  2</a:t>
            </a:r>
          </a:p>
        </p:txBody>
      </p:sp>
      <p:sp>
        <p:nvSpPr>
          <p:cNvPr id="6260" name="Text Box 116"/>
          <p:cNvSpPr txBox="1">
            <a:spLocks noChangeArrowheads="1"/>
          </p:cNvSpPr>
          <p:nvPr/>
        </p:nvSpPr>
        <p:spPr bwMode="auto">
          <a:xfrm>
            <a:off x="755650" y="3573463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3300"/>
                </a:solidFill>
              </a:rPr>
              <a:t>  3</a:t>
            </a:r>
          </a:p>
        </p:txBody>
      </p:sp>
      <p:sp>
        <p:nvSpPr>
          <p:cNvPr id="6261" name="Text Box 117"/>
          <p:cNvSpPr txBox="1">
            <a:spLocks noChangeArrowheads="1"/>
          </p:cNvSpPr>
          <p:nvPr/>
        </p:nvSpPr>
        <p:spPr bwMode="auto">
          <a:xfrm>
            <a:off x="755650" y="4724400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3300"/>
                </a:solidFill>
              </a:rPr>
              <a:t>  4</a:t>
            </a:r>
          </a:p>
        </p:txBody>
      </p:sp>
      <p:sp>
        <p:nvSpPr>
          <p:cNvPr id="6262" name="Text Box 118"/>
          <p:cNvSpPr txBox="1">
            <a:spLocks noChangeArrowheads="1"/>
          </p:cNvSpPr>
          <p:nvPr/>
        </p:nvSpPr>
        <p:spPr bwMode="auto">
          <a:xfrm>
            <a:off x="4787900" y="2565400"/>
            <a:ext cx="100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3300"/>
                </a:solidFill>
              </a:rPr>
              <a:t>  7</a:t>
            </a:r>
          </a:p>
        </p:txBody>
      </p:sp>
      <p:sp>
        <p:nvSpPr>
          <p:cNvPr id="6263" name="Text Box 119"/>
          <p:cNvSpPr txBox="1">
            <a:spLocks noChangeArrowheads="1"/>
          </p:cNvSpPr>
          <p:nvPr/>
        </p:nvSpPr>
        <p:spPr bwMode="auto">
          <a:xfrm>
            <a:off x="4787900" y="3644900"/>
            <a:ext cx="93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3300"/>
                </a:solidFill>
              </a:rPr>
              <a:t>  8</a:t>
            </a:r>
          </a:p>
        </p:txBody>
      </p:sp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4787900" y="4724400"/>
            <a:ext cx="93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3300"/>
                </a:solidFill>
              </a:rPr>
              <a:t>  9</a:t>
            </a:r>
          </a:p>
        </p:txBody>
      </p:sp>
      <p:sp>
        <p:nvSpPr>
          <p:cNvPr id="6265" name="Text Box 121"/>
          <p:cNvSpPr txBox="1">
            <a:spLocks noChangeArrowheads="1"/>
          </p:cNvSpPr>
          <p:nvPr/>
        </p:nvSpPr>
        <p:spPr bwMode="auto">
          <a:xfrm>
            <a:off x="4787900" y="587692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3300"/>
                </a:solidFill>
              </a:rPr>
              <a:t>10</a:t>
            </a:r>
          </a:p>
        </p:txBody>
      </p:sp>
      <p:sp>
        <p:nvSpPr>
          <p:cNvPr id="6266" name="Text Box 122"/>
          <p:cNvSpPr txBox="1">
            <a:spLocks noChangeArrowheads="1"/>
          </p:cNvSpPr>
          <p:nvPr/>
        </p:nvSpPr>
        <p:spPr bwMode="auto">
          <a:xfrm>
            <a:off x="4787900" y="1557338"/>
            <a:ext cx="72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3300"/>
                </a:solidFill>
              </a:rPr>
              <a:t>  6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908050"/>
            <a:ext cx="45688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 dirty="0"/>
              <a:t>Тема «Нумерация чисел от 1 до 10</a:t>
            </a:r>
            <a:r>
              <a:rPr lang="ru-RU" dirty="0"/>
              <a:t>»  </a:t>
            </a:r>
          </a:p>
        </p:txBody>
      </p:sp>
      <p:pic>
        <p:nvPicPr>
          <p:cNvPr id="6268" name="Picture 124" descr="h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675" y="1557338"/>
            <a:ext cx="1584325" cy="1416050"/>
          </a:xfrm>
          <a:prstGeom prst="rect">
            <a:avLst/>
          </a:prstGeom>
          <a:noFill/>
        </p:spPr>
      </p:pic>
      <p:pic>
        <p:nvPicPr>
          <p:cNvPr id="6269" name="Picture 125" descr="h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675" y="3429000"/>
            <a:ext cx="1584325" cy="1416050"/>
          </a:xfrm>
          <a:prstGeom prst="rect">
            <a:avLst/>
          </a:prstGeom>
          <a:noFill/>
        </p:spPr>
      </p:pic>
      <p:pic>
        <p:nvPicPr>
          <p:cNvPr id="6270" name="Picture 126" descr="h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675" y="5157788"/>
            <a:ext cx="1584325" cy="14160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96850" algn="ctr"/>
            <a:endParaRPr lang="ru-RU" sz="2400" b="1" i="1">
              <a:solidFill>
                <a:schemeClr val="bg1"/>
              </a:solidFill>
            </a:endParaRPr>
          </a:p>
          <a:p>
            <a:pPr indent="196850" algn="ctr"/>
            <a:r>
              <a:rPr lang="ru-RU" sz="2400" b="1" i="1">
                <a:solidFill>
                  <a:schemeClr val="bg1"/>
                </a:solidFill>
              </a:rPr>
              <a:t>К уроку  по теме:«Решение примеров вида    + 5,6,7,8,9</a:t>
            </a:r>
          </a:p>
          <a:p>
            <a:pPr indent="196850" algn="ctr"/>
            <a:r>
              <a:rPr lang="ru-RU" sz="2400" b="1" i="1">
                <a:solidFill>
                  <a:schemeClr val="bg1"/>
                </a:solidFill>
              </a:rPr>
              <a:t> (общий приём сложения)     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164388" y="476250"/>
            <a:ext cx="2667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124075" y="2465388"/>
            <a:ext cx="496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     </a:t>
            </a:r>
            <a:r>
              <a:rPr lang="ru-RU" sz="7200" b="1"/>
              <a:t>1  2  3  4</a:t>
            </a:r>
          </a:p>
          <a:p>
            <a:pPr algn="ctr"/>
            <a:r>
              <a:rPr lang="ru-RU" sz="7200" b="1"/>
              <a:t>  6  7  8  ?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95400"/>
            <a:ext cx="7416800" cy="556260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3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блака">
  <a:themeElements>
    <a:clrScheme name="Облака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202</Words>
  <Application>Microsoft Office PowerPoint</Application>
  <PresentationFormat>Экран (4:3)</PresentationFormat>
  <Paragraphs>68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Тема Office</vt:lpstr>
      <vt:lpstr>2_Оформление по умолчанию</vt:lpstr>
      <vt:lpstr>3_Оформление по умолчанию</vt:lpstr>
      <vt:lpstr>Оформление по умолчанию</vt:lpstr>
      <vt:lpstr>Облака</vt:lpstr>
      <vt:lpstr>1_Оформление по умолчанию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Хисамутдинова</dc:creator>
  <cp:lastModifiedBy>Admin</cp:lastModifiedBy>
  <cp:revision>15</cp:revision>
  <dcterms:created xsi:type="dcterms:W3CDTF">2013-11-19T17:59:17Z</dcterms:created>
  <dcterms:modified xsi:type="dcterms:W3CDTF">2016-01-17T12:52:25Z</dcterms:modified>
</cp:coreProperties>
</file>