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4BD7-B42B-4B86-AC02-CF91A9919B35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A8CD4-7117-4126-A641-92451996F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8CD4-7117-4126-A641-92451996FD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BD6B-F931-49D3-84F6-6A70AD3ED50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38EC-876D-4B89-A84A-0B28578D7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Новости - Газета &quot;Горняк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173"/>
          <a:stretch>
            <a:fillRect/>
          </a:stretch>
        </p:blipFill>
        <p:spPr bwMode="auto">
          <a:xfrm>
            <a:off x="1571604" y="1428736"/>
            <a:ext cx="5786478" cy="5429264"/>
          </a:xfrm>
          <a:prstGeom prst="rect">
            <a:avLst/>
          </a:prstGeom>
          <a:noFill/>
        </p:spPr>
      </p:pic>
      <p:pic>
        <p:nvPicPr>
          <p:cNvPr id="11273" name="Picture 9" descr="Архив - Авг 20, 2011 - Статья Евгений Шевчук: Нам нужны перемены!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57166"/>
            <a:ext cx="2976138" cy="2071702"/>
          </a:xfrm>
          <a:prstGeom prst="rect">
            <a:avLst/>
          </a:prstGeom>
          <a:noFill/>
        </p:spPr>
      </p:pic>
      <p:pic>
        <p:nvPicPr>
          <p:cNvPr id="11275" name="Picture 11" descr="Обои hq На правое дело ведёт человечек толпу 1024 x 768 на р…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333" r="26667"/>
          <a:stretch>
            <a:fillRect/>
          </a:stretch>
        </p:blipFill>
        <p:spPr bwMode="auto">
          <a:xfrm>
            <a:off x="4929190" y="0"/>
            <a:ext cx="2000264" cy="2678925"/>
          </a:xfrm>
          <a:prstGeom prst="rect">
            <a:avLst/>
          </a:prstGeom>
          <a:noFill/>
        </p:spPr>
      </p:pic>
      <p:pic>
        <p:nvPicPr>
          <p:cNvPr id="19" name="Picture 5" descr="Спасем микробы :D ВКонтакт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091"/>
          <a:stretch>
            <a:fillRect/>
          </a:stretch>
        </p:blipFill>
        <p:spPr bwMode="auto">
          <a:xfrm>
            <a:off x="714348" y="2357430"/>
            <a:ext cx="1428760" cy="1746245"/>
          </a:xfrm>
          <a:prstGeom prst="rect">
            <a:avLst/>
          </a:prstGeom>
          <a:noFill/>
        </p:spPr>
      </p:pic>
      <p:pic>
        <p:nvPicPr>
          <p:cNvPr id="20" name="Picture 5" descr="Спасем микробы :D ВКонтакт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47" r="4443"/>
          <a:stretch>
            <a:fillRect/>
          </a:stretch>
        </p:blipFill>
        <p:spPr bwMode="auto">
          <a:xfrm>
            <a:off x="3143240" y="3571876"/>
            <a:ext cx="1785950" cy="2182806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2861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 descr="Фотография микробы вирусы бактерия 3 - фотобанк Фототаймс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99" r="20903"/>
          <a:stretch>
            <a:fillRect/>
          </a:stretch>
        </p:blipFill>
        <p:spPr bwMode="auto">
          <a:xfrm>
            <a:off x="1214414" y="4214818"/>
            <a:ext cx="1143008" cy="1685918"/>
          </a:xfrm>
          <a:prstGeom prst="rect">
            <a:avLst/>
          </a:prstGeom>
          <a:noFill/>
        </p:spPr>
      </p:pic>
      <p:pic>
        <p:nvPicPr>
          <p:cNvPr id="11277" name="Picture 13" descr="Учебка связи в/ч 31612-С (83531), г. Ульяновск (продолжение-45)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150421"/>
            <a:ext cx="1500198" cy="170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ннае &quot; Dzhenna.ru - Женский онлайн жур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2538409"/>
          </a:xfrm>
          <a:prstGeom prst="rect">
            <a:avLst/>
          </a:prstGeom>
          <a:noFill/>
        </p:spPr>
      </p:pic>
      <p:pic>
        <p:nvPicPr>
          <p:cNvPr id="14340" name="Picture 4" descr="Ученые провели &quot;перепись&quot; микробов в кишечниках россиян - Центр колопроктологии и колоректальной малоинвазивной хирург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179098"/>
            <a:ext cx="3571869" cy="2678902"/>
          </a:xfrm>
          <a:prstGeom prst="rect">
            <a:avLst/>
          </a:prstGeom>
          <a:noFill/>
        </p:spPr>
      </p:pic>
      <p:pic>
        <p:nvPicPr>
          <p:cNvPr id="14342" name="Picture 6" descr="В Амстердаме открылся первый в мире зоопарк микроб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-1"/>
            <a:ext cx="4143372" cy="2588455"/>
          </a:xfrm>
          <a:prstGeom prst="rect">
            <a:avLst/>
          </a:prstGeom>
          <a:noFill/>
        </p:spPr>
      </p:pic>
      <p:pic>
        <p:nvPicPr>
          <p:cNvPr id="14344" name="Picture 8" descr="Дезинфекция, дератизация цена в Украине Заказать дезинфекция, дератизация Украина недорого у 128 компаний AllBi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0476" y="4000504"/>
            <a:ext cx="3783524" cy="3049508"/>
          </a:xfrm>
          <a:prstGeom prst="rect">
            <a:avLst/>
          </a:prstGeom>
          <a:noFill/>
        </p:spPr>
      </p:pic>
      <p:pic>
        <p:nvPicPr>
          <p:cNvPr id="14348" name="Picture 12" descr="Woman Scientist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00174"/>
            <a:ext cx="3071834" cy="3089488"/>
          </a:xfrm>
          <a:prstGeom prst="rect">
            <a:avLst/>
          </a:prstGeom>
          <a:noFill/>
        </p:spPr>
      </p:pic>
      <p:pic>
        <p:nvPicPr>
          <p:cNvPr id="14350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7" cstate="print"/>
          <a:srcRect t="11496" b="10343"/>
          <a:stretch>
            <a:fillRect/>
          </a:stretch>
        </p:blipFill>
        <p:spPr bwMode="auto">
          <a:xfrm>
            <a:off x="5786446" y="2643182"/>
            <a:ext cx="2071702" cy="1214446"/>
          </a:xfrm>
          <a:prstGeom prst="rect">
            <a:avLst/>
          </a:prstGeom>
          <a:noFill/>
        </p:spPr>
      </p:pic>
      <p:pic>
        <p:nvPicPr>
          <p:cNvPr id="13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7" cstate="print"/>
          <a:srcRect t="8989"/>
          <a:stretch>
            <a:fillRect/>
          </a:stretch>
        </p:blipFill>
        <p:spPr bwMode="auto">
          <a:xfrm>
            <a:off x="457407" y="2571744"/>
            <a:ext cx="2328611" cy="158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аленькая девочка съесть яблоко - Стоковое фото fotokostic #296106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72001" cy="3048002"/>
          </a:xfrm>
          <a:prstGeom prst="rect">
            <a:avLst/>
          </a:prstGeom>
          <a:noFill/>
        </p:spPr>
      </p:pic>
      <p:pic>
        <p:nvPicPr>
          <p:cNvPr id="15365" name="Picture 5" descr="РАЗНОЕ Записи в рубрике РАЗНОЕ Дневник lipa_fv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3140693"/>
          </a:xfrm>
          <a:prstGeom prst="rect">
            <a:avLst/>
          </a:prstGeom>
          <a:noFill/>
        </p:spPr>
      </p:pic>
      <p:pic>
        <p:nvPicPr>
          <p:cNvPr id="15367" name="Picture 7" descr="Детские наборы для игр в песочнице Интернет-магазин детских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290"/>
            <a:ext cx="4060686" cy="3214710"/>
          </a:xfrm>
          <a:prstGeom prst="rect">
            <a:avLst/>
          </a:prstGeom>
          <a:noFill/>
        </p:spPr>
      </p:pic>
      <p:pic>
        <p:nvPicPr>
          <p:cNvPr id="9" name="Picture 3" descr="C:\Users\User\Desktop\11651354-palma-de-la-mano-sucia-de-los-germenes-y-la-basura-a-traves-de-la-lup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9" t="5162" r="3635"/>
          <a:stretch>
            <a:fillRect/>
          </a:stretch>
        </p:blipFill>
        <p:spPr bwMode="auto">
          <a:xfrm>
            <a:off x="2657682" y="1490841"/>
            <a:ext cx="3557392" cy="3866985"/>
          </a:xfrm>
          <a:prstGeom prst="rect">
            <a:avLst/>
          </a:prstGeom>
          <a:noFill/>
        </p:spPr>
      </p:pic>
      <p:pic>
        <p:nvPicPr>
          <p:cNvPr id="7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158" b="10525"/>
          <a:stretch>
            <a:fillRect/>
          </a:stretch>
        </p:blipFill>
        <p:spPr bwMode="auto">
          <a:xfrm>
            <a:off x="5783987" y="4643422"/>
            <a:ext cx="336001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ефир домик в деревне 3.2% по низкой цене с доставкой по Москве. . Купить кефир домик в деревне 3.2% - цена, фото, отзывы."/>
          <p:cNvPicPr>
            <a:picLocks noChangeAspect="1" noChangeArrowheads="1"/>
          </p:cNvPicPr>
          <p:nvPr/>
        </p:nvPicPr>
        <p:blipFill>
          <a:blip r:embed="rId2"/>
          <a:srcRect l="28500" r="26500"/>
          <a:stretch>
            <a:fillRect/>
          </a:stretch>
        </p:blipFill>
        <p:spPr bwMode="auto">
          <a:xfrm>
            <a:off x="0" y="571480"/>
            <a:ext cx="2143140" cy="4762500"/>
          </a:xfrm>
          <a:prstGeom prst="rect">
            <a:avLst/>
          </a:prstGeom>
          <a:noFill/>
        </p:spPr>
      </p:pic>
      <p:pic>
        <p:nvPicPr>
          <p:cNvPr id="17412" name="Picture 4" descr="Йогурты и десерты \ Детское питание \ Mageo"/>
          <p:cNvPicPr>
            <a:picLocks noChangeAspect="1" noChangeArrowheads="1"/>
          </p:cNvPicPr>
          <p:nvPr/>
        </p:nvPicPr>
        <p:blipFill>
          <a:blip r:embed="rId3"/>
          <a:srcRect l="4327" t="5056" r="4807" b="5617"/>
          <a:stretch>
            <a:fillRect/>
          </a:stretch>
        </p:blipFill>
        <p:spPr bwMode="auto">
          <a:xfrm>
            <a:off x="1928794" y="3786166"/>
            <a:ext cx="3651425" cy="3071834"/>
          </a:xfrm>
          <a:prstGeom prst="rect">
            <a:avLst/>
          </a:prstGeom>
          <a:noFill/>
        </p:spPr>
      </p:pic>
      <p:pic>
        <p:nvPicPr>
          <p:cNvPr id="17414" name="Picture 6" descr="процедуры для лица Домашние рецепты красоты"/>
          <p:cNvPicPr>
            <a:picLocks noChangeAspect="1" noChangeArrowheads="1"/>
          </p:cNvPicPr>
          <p:nvPr/>
        </p:nvPicPr>
        <p:blipFill>
          <a:blip r:embed="rId4"/>
          <a:srcRect l="17538" t="9528" r="18500" b="10163"/>
          <a:stretch>
            <a:fillRect/>
          </a:stretch>
        </p:blipFill>
        <p:spPr bwMode="auto">
          <a:xfrm>
            <a:off x="5572132" y="500042"/>
            <a:ext cx="3571868" cy="3184722"/>
          </a:xfrm>
          <a:prstGeom prst="rect">
            <a:avLst/>
          </a:prstGeom>
          <a:noFill/>
        </p:spPr>
      </p:pic>
      <p:pic>
        <p:nvPicPr>
          <p:cNvPr id="17416" name="Picture 8" descr="МАГ * Ассортимент - Молочные продукты - Творог, творожные изделия - Творог 0,5% Зернистый Вкуснотеево"/>
          <p:cNvPicPr>
            <a:picLocks noChangeAspect="1" noChangeArrowheads="1"/>
          </p:cNvPicPr>
          <p:nvPr/>
        </p:nvPicPr>
        <p:blipFill>
          <a:blip r:embed="rId5"/>
          <a:srcRect l="16667" t="20833" r="20833" b="4771"/>
          <a:stretch>
            <a:fillRect/>
          </a:stretch>
        </p:blipFill>
        <p:spPr bwMode="auto">
          <a:xfrm>
            <a:off x="2214546" y="571480"/>
            <a:ext cx="3071834" cy="3357586"/>
          </a:xfrm>
          <a:prstGeom prst="rect">
            <a:avLst/>
          </a:prstGeom>
          <a:noFill/>
        </p:spPr>
      </p:pic>
      <p:pic>
        <p:nvPicPr>
          <p:cNvPr id="8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7" y="4071942"/>
            <a:ext cx="371474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учшие очистители воздуха для дома. . - Part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5000628" cy="3171826"/>
          </a:xfrm>
          <a:prstGeom prst="rect">
            <a:avLst/>
          </a:prstGeom>
          <a:noFill/>
        </p:spPr>
      </p:pic>
      <p:pic>
        <p:nvPicPr>
          <p:cNvPr id="16388" name="Picture 4" descr="Что такое плесень и грибок. Отличия и сходства - ООО &quot;Удаление плесени&quot;"/>
          <p:cNvPicPr>
            <a:picLocks noChangeAspect="1" noChangeArrowheads="1"/>
          </p:cNvPicPr>
          <p:nvPr/>
        </p:nvPicPr>
        <p:blipFill>
          <a:blip r:embed="rId3"/>
          <a:srcRect l="8027" r="8401"/>
          <a:stretch>
            <a:fillRect/>
          </a:stretch>
        </p:blipFill>
        <p:spPr bwMode="auto">
          <a:xfrm>
            <a:off x="3167729" y="0"/>
            <a:ext cx="5976271" cy="3429001"/>
          </a:xfrm>
          <a:prstGeom prst="rect">
            <a:avLst/>
          </a:prstGeom>
          <a:noFill/>
        </p:spPr>
      </p:pic>
      <p:pic>
        <p:nvPicPr>
          <p:cNvPr id="16390" name="Picture 6" descr="Что такое плесень. . Из-за чего появляется плесень. . Вред плесени для здоровья. . Что делать если съела плесень. . Виды съедоб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3214678" cy="3500438"/>
          </a:xfrm>
          <a:prstGeom prst="rect">
            <a:avLst/>
          </a:prstGeom>
          <a:noFill/>
        </p:spPr>
      </p:pic>
      <p:pic>
        <p:nvPicPr>
          <p:cNvPr id="9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750470"/>
            <a:ext cx="4143372" cy="3107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арьковчане будут пить воду из древнего подземного моря - Городской Дозор"/>
          <p:cNvPicPr>
            <a:picLocks noChangeAspect="1" noChangeArrowheads="1"/>
          </p:cNvPicPr>
          <p:nvPr/>
        </p:nvPicPr>
        <p:blipFill>
          <a:blip r:embed="rId2"/>
          <a:srcRect l="25605"/>
          <a:stretch>
            <a:fillRect/>
          </a:stretch>
        </p:blipFill>
        <p:spPr bwMode="auto">
          <a:xfrm>
            <a:off x="0" y="3362689"/>
            <a:ext cx="4000496" cy="3495312"/>
          </a:xfrm>
          <a:prstGeom prst="rect">
            <a:avLst/>
          </a:prstGeom>
          <a:noFill/>
        </p:spPr>
      </p:pic>
      <p:pic>
        <p:nvPicPr>
          <p:cNvPr id="1028" name="Picture 4" descr="Ребенок на прогулке: как гулять зимой &quot;ЕВА&quot; - первый женский интернет-клуб"/>
          <p:cNvPicPr>
            <a:picLocks noChangeAspect="1" noChangeArrowheads="1"/>
          </p:cNvPicPr>
          <p:nvPr/>
        </p:nvPicPr>
        <p:blipFill>
          <a:blip r:embed="rId3"/>
          <a:srcRect l="10438"/>
          <a:stretch>
            <a:fillRect/>
          </a:stretch>
        </p:blipFill>
        <p:spPr bwMode="auto">
          <a:xfrm>
            <a:off x="0" y="0"/>
            <a:ext cx="4034706" cy="3291792"/>
          </a:xfrm>
          <a:prstGeom prst="rect">
            <a:avLst/>
          </a:prstGeom>
          <a:noFill/>
        </p:spPr>
      </p:pic>
      <p:pic>
        <p:nvPicPr>
          <p:cNvPr id="6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750470"/>
            <a:ext cx="4143372" cy="3107530"/>
          </a:xfrm>
          <a:prstGeom prst="rect">
            <a:avLst/>
          </a:prstGeom>
          <a:noFill/>
        </p:spPr>
      </p:pic>
      <p:pic>
        <p:nvPicPr>
          <p:cNvPr id="1032" name="Picture 8" descr="Здоровье детей - АПТЕКЕ.нет - Страница 2"/>
          <p:cNvPicPr>
            <a:picLocks noChangeAspect="1" noChangeArrowheads="1"/>
          </p:cNvPicPr>
          <p:nvPr/>
        </p:nvPicPr>
        <p:blipFill>
          <a:blip r:embed="rId5"/>
          <a:srcRect r="29687" b="-1"/>
          <a:stretch>
            <a:fillRect/>
          </a:stretch>
        </p:blipFill>
        <p:spPr bwMode="auto">
          <a:xfrm>
            <a:off x="4786314" y="0"/>
            <a:ext cx="3143240" cy="335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ебенок чихает Медицинский портал"/>
          <p:cNvPicPr>
            <a:picLocks noChangeAspect="1" noChangeArrowheads="1"/>
          </p:cNvPicPr>
          <p:nvPr/>
        </p:nvPicPr>
        <p:blipFill>
          <a:blip r:embed="rId2"/>
          <a:srcRect l="20454"/>
          <a:stretch>
            <a:fillRect/>
          </a:stretch>
        </p:blipFill>
        <p:spPr bwMode="auto">
          <a:xfrm>
            <a:off x="0" y="0"/>
            <a:ext cx="4214810" cy="3973926"/>
          </a:xfrm>
          <a:prstGeom prst="rect">
            <a:avLst/>
          </a:prstGeom>
          <a:noFill/>
        </p:spPr>
      </p:pic>
      <p:pic>
        <p:nvPicPr>
          <p:cNvPr id="18442" name="Picture 10" descr="Мир без грани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00348"/>
            <a:ext cx="5072066" cy="4057652"/>
          </a:xfrm>
          <a:prstGeom prst="rect">
            <a:avLst/>
          </a:prstGeom>
          <a:noFill/>
        </p:spPr>
      </p:pic>
      <p:pic>
        <p:nvPicPr>
          <p:cNvPr id="18444" name="Picture 12" descr="организм Медицинская помощ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3786214" cy="2786057"/>
          </a:xfrm>
          <a:prstGeom prst="rect">
            <a:avLst/>
          </a:prstGeom>
          <a:noFill/>
        </p:spPr>
      </p:pic>
      <p:pic>
        <p:nvPicPr>
          <p:cNvPr id="12" name="Picture 14" descr="3D мужчин - цветные группы друзей - Stock Photo Andres Rodriguez #77502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39810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Новости - Газета &quot;Горняк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071810"/>
            <a:ext cx="4143372" cy="4143372"/>
          </a:xfrm>
          <a:prstGeom prst="rect">
            <a:avLst/>
          </a:prstGeom>
          <a:noFill/>
        </p:spPr>
      </p:pic>
      <p:pic>
        <p:nvPicPr>
          <p:cNvPr id="8" name="Picture 2" descr="Разноцветные группа из пластилина людей на белом фоне Фотогр…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38" t="4563" b="8419"/>
          <a:stretch>
            <a:fillRect/>
          </a:stretch>
        </p:blipFill>
        <p:spPr bwMode="auto">
          <a:xfrm>
            <a:off x="1142976" y="214290"/>
            <a:ext cx="6643734" cy="470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39</cp:revision>
  <dcterms:created xsi:type="dcterms:W3CDTF">2015-05-12T19:59:00Z</dcterms:created>
  <dcterms:modified xsi:type="dcterms:W3CDTF">2015-05-13T19:16:22Z</dcterms:modified>
</cp:coreProperties>
</file>