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848B8-E672-4E23-92CA-4E3EFD7E16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673E-F47D-4847-8796-B4DAD9E2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103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3000" y="685800"/>
            <a:ext cx="7106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изобразительного искусства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1905000"/>
            <a:ext cx="71352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  <a:cs typeface="Aharoni" pitchFamily="2" charset="-79"/>
              </a:rPr>
              <a:t>Нетрадиционные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  <a:cs typeface="Aharoni" pitchFamily="2" charset="-79"/>
              </a:rPr>
              <a:t>техники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  <a:cs typeface="Aharoni" pitchFamily="2" charset="-79"/>
              </a:rPr>
              <a:t>рисования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pir Deco" pitchFamily="2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2209800"/>
            <a:ext cx="546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Проверьте, всё ли готово к уроку: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альбом, гуашь, тонкая кисть,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ватные диски, ватные палочки,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Вода, влажные салфетки,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Клеёнка.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2209800"/>
            <a:ext cx="63666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Посмотрите на эти предметы и скажите,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ли они встречаются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обычных уроках рисования?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209800"/>
            <a:ext cx="66968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предметы необычны для урока ИЗО?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2209800"/>
            <a:ext cx="60848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их можно использовать на уроке?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2209800"/>
            <a:ext cx="78770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традиционное рисование или новые техники?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170" name="Picture 2" descr="G:\снегири\4b7b89bf07835a1698f9d1cfd6d3a9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52400"/>
            <a:ext cx="6400800" cy="6400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400" y="3581400"/>
            <a:ext cx="3505200" cy="3139321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Глянь-ка, мама, посмотри,</a:t>
            </a:r>
            <a:br>
              <a:rPr lang="ru-RU" dirty="0" smtClean="0"/>
            </a:br>
            <a:r>
              <a:rPr lang="ru-RU" dirty="0" smtClean="0"/>
              <a:t>За окошком </a:t>
            </a:r>
            <a:r>
              <a:rPr lang="ru-RU" b="1" dirty="0" smtClean="0"/>
              <a:t>снегири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Синие, красные,</a:t>
            </a:r>
            <a:br>
              <a:rPr lang="ru-RU" dirty="0" smtClean="0"/>
            </a:br>
            <a:r>
              <a:rPr lang="ru-RU" dirty="0" smtClean="0"/>
              <a:t>Крылышки атласные.</a:t>
            </a:r>
            <a:br>
              <a:rPr lang="ru-RU" dirty="0" smtClean="0"/>
            </a:br>
            <a:r>
              <a:rPr lang="ru-RU" dirty="0" smtClean="0"/>
              <a:t>Холодно без солнца.</a:t>
            </a:r>
            <a:br>
              <a:rPr lang="ru-RU" dirty="0" smtClean="0"/>
            </a:br>
            <a:r>
              <a:rPr lang="ru-RU" dirty="0" smtClean="0"/>
              <a:t>Чтобы не было им скучно,</a:t>
            </a:r>
            <a:br>
              <a:rPr lang="ru-RU" dirty="0" smtClean="0"/>
            </a:br>
            <a:r>
              <a:rPr lang="ru-RU" dirty="0" smtClean="0"/>
              <a:t>Чтобы не было им грустно,</a:t>
            </a:r>
            <a:br>
              <a:rPr lang="ru-RU" dirty="0" smtClean="0"/>
            </a:br>
            <a:r>
              <a:rPr lang="ru-RU" dirty="0" smtClean="0"/>
              <a:t>Можно с крошками в кормушки</a:t>
            </a:r>
            <a:br>
              <a:rPr lang="ru-RU" dirty="0" smtClean="0"/>
            </a:br>
            <a:r>
              <a:rPr lang="ru-RU" dirty="0" smtClean="0"/>
              <a:t>Положить мои игрушки.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i="1" dirty="0" smtClean="0"/>
              <a:t>А. Говоров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3000" y="1219200"/>
            <a:ext cx="67688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Снегири живут поодиночке или стайками?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743200"/>
            <a:ext cx="6809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снегири сидят на дереве,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можем ли мы рассмотреть их глаза, клюв?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419600"/>
            <a:ext cx="83014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части тела снегиря просматриваются хорошо?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218" name="Picture 2" descr="C:\Users\User\Desktop\изо-мастер класс\IMG_1102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28600" y="228600"/>
            <a:ext cx="8686800" cy="6416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343" y="5181600"/>
            <a:ext cx="81243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приспособление будем использовать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нанесения фона?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5181600"/>
            <a:ext cx="51451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Каким инструментом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изобразить дерево?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257800"/>
            <a:ext cx="46353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нарисовать снегиря?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006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52600" y="304800"/>
            <a:ext cx="5864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mpir Deco" pitchFamily="2" charset="0"/>
              </a:rPr>
              <a:t>Самооценка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mpir Deco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1600200"/>
            <a:ext cx="3461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Я был готов к уроку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7199" y="2362200"/>
            <a:ext cx="36492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С работой справился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3048000"/>
            <a:ext cx="50611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Выполнил рисунок аккуратно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0841" y="3810000"/>
            <a:ext cx="4941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Я заработал оценку: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876800"/>
            <a:ext cx="68563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Поставьте себе отметку </a:t>
            </a:r>
          </a:p>
          <a:p>
            <a:pPr algn="ctr"/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в правом нижнем углу рисунка  </a:t>
            </a:r>
          </a:p>
          <a:p>
            <a:pPr algn="ctr"/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простым карандашом</a:t>
            </a:r>
            <a:endParaRPr lang="ru-RU" sz="2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mpir Dec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006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438400"/>
            <a:ext cx="4703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mpir Deco" pitchFamily="2" charset="0"/>
                <a:cs typeface="Aharoni" pitchFamily="2" charset="-79"/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mpir Deco" pitchFamily="2" charset="0"/>
                <a:cs typeface="Aharoni" pitchFamily="2" charset="-79"/>
              </a:rPr>
              <a:t>за работу!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mpir Deco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3000" y="5943600"/>
            <a:ext cx="7246727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Какое время года изображено?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5943600"/>
            <a:ext cx="5844806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признаки зимы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70771" cy="464742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Угадайте, кто торопится к нам в гости: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Пусть я птичка-невеличка.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 меня, друзья, привычка –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Как начнутся холода,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Прямо с севера сюда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Каждый год я к вам лечу,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Зимовать у вас хочу.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 ещё красней зимой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Ярко-красный галстук мой.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4876800"/>
            <a:ext cx="1989647" cy="707886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Снегирь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5791200"/>
            <a:ext cx="6815584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Перечитайте загадку, назовите,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каких строках описывается внешность снегиря?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____________________________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3528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___________________________________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снегири\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77000" y="3733800"/>
            <a:ext cx="2667000" cy="286232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веточке рябины,</a:t>
            </a:r>
            <a:br>
              <a:rPr lang="ru-RU" dirty="0" smtClean="0"/>
            </a:br>
            <a:r>
              <a:rPr lang="ru-RU" dirty="0" smtClean="0"/>
              <a:t>как красный огонек,</a:t>
            </a:r>
            <a:br>
              <a:rPr lang="ru-RU" dirty="0" smtClean="0"/>
            </a:br>
            <a:r>
              <a:rPr lang="ru-RU" dirty="0" smtClean="0"/>
              <a:t>сидит </a:t>
            </a:r>
            <a:r>
              <a:rPr lang="ru-RU" b="1" dirty="0" smtClean="0"/>
              <a:t>снегирь</a:t>
            </a:r>
            <a:r>
              <a:rPr lang="ru-RU" dirty="0" smtClean="0"/>
              <a:t> веселый,</a:t>
            </a:r>
            <a:br>
              <a:rPr lang="ru-RU" dirty="0" smtClean="0"/>
            </a:br>
            <a:r>
              <a:rPr lang="ru-RU" dirty="0" smtClean="0"/>
              <a:t>расправив хохолок.</a:t>
            </a:r>
            <a:br>
              <a:rPr lang="ru-RU" dirty="0" smtClean="0"/>
            </a:br>
            <a:r>
              <a:rPr lang="ru-RU" dirty="0" smtClean="0"/>
              <a:t>Он смотрит на тропинку,</a:t>
            </a:r>
            <a:br>
              <a:rPr lang="ru-RU" dirty="0" smtClean="0"/>
            </a:br>
            <a:r>
              <a:rPr lang="ru-RU" dirty="0" smtClean="0"/>
              <a:t>где девочка везет</a:t>
            </a:r>
            <a:br>
              <a:rPr lang="ru-RU" dirty="0" smtClean="0"/>
            </a:br>
            <a:r>
              <a:rPr lang="ru-RU" dirty="0" smtClean="0"/>
              <a:t>на санках свою куклу,</a:t>
            </a:r>
            <a:br>
              <a:rPr lang="ru-RU" dirty="0" smtClean="0"/>
            </a:br>
            <a:r>
              <a:rPr lang="ru-RU" dirty="0" smtClean="0"/>
              <a:t>и ягодки клюёт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i="1" dirty="0" smtClean="0"/>
              <a:t>О</a:t>
            </a:r>
            <a:r>
              <a:rPr lang="ru-RU" b="1" i="1" dirty="0" smtClean="0"/>
              <a:t>. Дроздова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7" name="Picture 3" descr="G:\снегири\normal_Snegir_9_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"/>
            <a:ext cx="4748784" cy="6248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62600" y="533400"/>
            <a:ext cx="3276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сегодня раньше всех</a:t>
            </a:r>
            <a:br>
              <a:rPr lang="ru-RU" dirty="0" smtClean="0"/>
            </a:br>
            <a:r>
              <a:rPr lang="ru-RU" dirty="0" smtClean="0"/>
              <a:t>Встал, съел йогурт "Мёд-орех",</a:t>
            </a:r>
            <a:br>
              <a:rPr lang="ru-RU" dirty="0" smtClean="0"/>
            </a:br>
            <a:r>
              <a:rPr lang="ru-RU" dirty="0" smtClean="0"/>
              <a:t>Облизал до блеска ложку</a:t>
            </a:r>
            <a:br>
              <a:rPr lang="ru-RU" dirty="0" smtClean="0"/>
            </a:br>
            <a:r>
              <a:rPr lang="ru-RU" dirty="0" smtClean="0"/>
              <a:t>И уселся у окошка.</a:t>
            </a:r>
            <a:br>
              <a:rPr lang="ru-RU" dirty="0" smtClean="0"/>
            </a:br>
            <a:r>
              <a:rPr lang="ru-RU" dirty="0" smtClean="0"/>
              <a:t>На дворе уже светло.</a:t>
            </a:r>
            <a:br>
              <a:rPr lang="ru-RU" dirty="0" smtClean="0"/>
            </a:br>
            <a:r>
              <a:rPr lang="ru-RU" dirty="0" smtClean="0"/>
              <a:t>Снегом сад весь замело.</a:t>
            </a:r>
            <a:br>
              <a:rPr lang="ru-RU" dirty="0" smtClean="0"/>
            </a:br>
            <a:r>
              <a:rPr lang="ru-RU" dirty="0" smtClean="0"/>
              <a:t>А у самого окна</a:t>
            </a:r>
            <a:br>
              <a:rPr lang="ru-RU" dirty="0" smtClean="0"/>
            </a:br>
            <a:r>
              <a:rPr lang="ru-RU" dirty="0" smtClean="0"/>
              <a:t>Что такое? Вот те на!</a:t>
            </a:r>
            <a:br>
              <a:rPr lang="ru-RU" dirty="0" smtClean="0"/>
            </a:br>
            <a:r>
              <a:rPr lang="ru-RU" dirty="0" smtClean="0"/>
              <a:t>Мама! Папа! Что за чудо?</a:t>
            </a:r>
            <a:br>
              <a:rPr lang="ru-RU" dirty="0" smtClean="0"/>
            </a:br>
            <a:r>
              <a:rPr lang="ru-RU" dirty="0" smtClean="0"/>
              <a:t>Средь зимы невесть откуда</a:t>
            </a:r>
            <a:br>
              <a:rPr lang="ru-RU" dirty="0" smtClean="0"/>
            </a:br>
            <a:r>
              <a:rPr lang="ru-RU" dirty="0" smtClean="0"/>
              <a:t>На рябине за окном</a:t>
            </a:r>
            <a:br>
              <a:rPr lang="ru-RU" dirty="0" smtClean="0"/>
            </a:br>
            <a:r>
              <a:rPr lang="ru-RU" dirty="0" smtClean="0"/>
              <a:t>Красных яблочек полно!</a:t>
            </a:r>
            <a:br>
              <a:rPr lang="ru-RU" dirty="0" smtClean="0"/>
            </a:br>
            <a:r>
              <a:rPr lang="ru-RU" dirty="0" smtClean="0"/>
              <a:t>Мама с папой уж проснулись,</a:t>
            </a:r>
            <a:br>
              <a:rPr lang="ru-RU" dirty="0" smtClean="0"/>
            </a:br>
            <a:r>
              <a:rPr lang="ru-RU" dirty="0" smtClean="0"/>
              <a:t>Подошли и улыбнулись:</a:t>
            </a:r>
            <a:br>
              <a:rPr lang="ru-RU" dirty="0" smtClean="0"/>
            </a:br>
            <a:r>
              <a:rPr lang="ru-RU" dirty="0" smtClean="0"/>
              <a:t>«Ты </a:t>
            </a:r>
            <a:r>
              <a:rPr lang="ru-RU" dirty="0" smtClean="0"/>
              <a:t>внимательней смотри</a:t>
            </a:r>
            <a:br>
              <a:rPr lang="ru-RU" dirty="0" smtClean="0"/>
            </a:br>
            <a:r>
              <a:rPr lang="ru-RU" dirty="0" smtClean="0"/>
              <a:t>Это ж птицы - </a:t>
            </a:r>
            <a:r>
              <a:rPr lang="ru-RU" b="1" dirty="0" smtClean="0"/>
              <a:t>снегири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Красногрудые красавцы</a:t>
            </a:r>
            <a:br>
              <a:rPr lang="ru-RU" dirty="0" smtClean="0"/>
            </a:br>
            <a:r>
              <a:rPr lang="ru-RU" dirty="0" smtClean="0"/>
              <a:t>Любят к нам зимой являться.</a:t>
            </a:r>
            <a:br>
              <a:rPr lang="ru-RU" dirty="0" smtClean="0"/>
            </a:br>
            <a:r>
              <a:rPr lang="ru-RU" dirty="0" smtClean="0"/>
              <a:t>Разлетевшись по садам,</a:t>
            </a:r>
            <a:br>
              <a:rPr lang="ru-RU" dirty="0" smtClean="0"/>
            </a:br>
            <a:r>
              <a:rPr lang="ru-RU" dirty="0" smtClean="0"/>
              <a:t>Украшают зиму нам</a:t>
            </a:r>
            <a:r>
              <a:rPr lang="ru-RU" dirty="0" smtClean="0"/>
              <a:t>!»</a:t>
            </a:r>
          </a:p>
          <a:p>
            <a:endParaRPr lang="ru-RU" b="1" i="1" dirty="0" smtClean="0"/>
          </a:p>
          <a:p>
            <a:r>
              <a:rPr lang="ru-RU" b="1" i="1" dirty="0" smtClean="0"/>
              <a:t>И.Зигзаг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4" name="Picture 2" descr="G:\снегири\80823459_68322402_snegir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"/>
            <a:ext cx="7556500" cy="5816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" y="4549676"/>
            <a:ext cx="3124200" cy="2308324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 кустах, Андрей, смотри – </a:t>
            </a:r>
            <a:br>
              <a:rPr lang="ru-RU" dirty="0" smtClean="0"/>
            </a:br>
            <a:r>
              <a:rPr lang="ru-RU" dirty="0" smtClean="0"/>
              <a:t>дружной стайкой снегири.</a:t>
            </a:r>
            <a:br>
              <a:rPr lang="ru-RU" dirty="0" smtClean="0"/>
            </a:br>
            <a:r>
              <a:rPr lang="ru-RU" b="1" dirty="0" smtClean="0"/>
              <a:t>Снегири</a:t>
            </a:r>
            <a:r>
              <a:rPr lang="ru-RU" dirty="0" smtClean="0"/>
              <a:t> – лесные птицы, </a:t>
            </a:r>
            <a:br>
              <a:rPr lang="ru-RU" dirty="0" smtClean="0"/>
            </a:br>
            <a:r>
              <a:rPr lang="ru-RU" dirty="0" smtClean="0"/>
              <a:t>прилетают к нам зимой, </a:t>
            </a:r>
            <a:br>
              <a:rPr lang="ru-RU" dirty="0" smtClean="0"/>
            </a:br>
            <a:r>
              <a:rPr lang="ru-RU" dirty="0" smtClean="0"/>
              <a:t>очень трудно прокормиться </a:t>
            </a:r>
            <a:br>
              <a:rPr lang="ru-RU" dirty="0" smtClean="0"/>
            </a:br>
            <a:r>
              <a:rPr lang="ru-RU" dirty="0" smtClean="0"/>
              <a:t>в стороне глухой лесной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А.Галушко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98" name="Picture 2" descr="G:\снегири\Snegir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"/>
            <a:ext cx="7706005" cy="5334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400" y="3441680"/>
            <a:ext cx="2590800" cy="341632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Ой, какие </a:t>
            </a:r>
            <a:r>
              <a:rPr lang="ru-RU" b="1" dirty="0" smtClean="0"/>
              <a:t>снегири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Цвета утренней зари,</a:t>
            </a:r>
            <a:br>
              <a:rPr lang="ru-RU" dirty="0" smtClean="0"/>
            </a:br>
            <a:r>
              <a:rPr lang="ru-RU" dirty="0" smtClean="0"/>
              <a:t>На деревья сели </a:t>
            </a:r>
            <a:br>
              <a:rPr lang="ru-RU" dirty="0" smtClean="0"/>
            </a:br>
            <a:r>
              <a:rPr lang="ru-RU" dirty="0" smtClean="0"/>
              <a:t>Яркой акварелью.</a:t>
            </a:r>
            <a:br>
              <a:rPr lang="ru-RU" dirty="0" smtClean="0"/>
            </a:br>
            <a:r>
              <a:rPr lang="ru-RU" dirty="0" smtClean="0"/>
              <a:t>Черненькие шапки,</a:t>
            </a:r>
            <a:br>
              <a:rPr lang="ru-RU" dirty="0" smtClean="0"/>
            </a:br>
            <a:r>
              <a:rPr lang="ru-RU" dirty="0" smtClean="0"/>
              <a:t>Тоненькие лапки,</a:t>
            </a:r>
            <a:br>
              <a:rPr lang="ru-RU" dirty="0" smtClean="0"/>
            </a:br>
            <a:r>
              <a:rPr lang="ru-RU" dirty="0" smtClean="0"/>
              <a:t>Круглые </a:t>
            </a:r>
            <a:r>
              <a:rPr lang="ru-RU" dirty="0" err="1" smtClean="0"/>
              <a:t>пушочки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Розовые</a:t>
            </a:r>
            <a:r>
              <a:rPr lang="ru-RU" dirty="0" smtClean="0"/>
              <a:t> щечки.</a:t>
            </a:r>
            <a:br>
              <a:rPr lang="ru-RU" dirty="0" smtClean="0"/>
            </a:br>
            <a:r>
              <a:rPr lang="ru-RU" dirty="0" smtClean="0"/>
              <a:t>Флейтой засвистели,</a:t>
            </a:r>
            <a:br>
              <a:rPr lang="ru-RU" dirty="0" smtClean="0"/>
            </a:br>
            <a:r>
              <a:rPr lang="ru-RU" dirty="0" smtClean="0"/>
              <a:t>Ух ты, </a:t>
            </a:r>
            <a:r>
              <a:rPr lang="ru-RU" dirty="0" smtClean="0"/>
              <a:t>полетели…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М.Борина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2" name="Picture 2" descr="G:\снегири\1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"/>
            <a:ext cx="8051865" cy="5562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2400" y="3995678"/>
            <a:ext cx="3352800" cy="286232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 замёрзших ветках птички –</a:t>
            </a:r>
            <a:br>
              <a:rPr lang="ru-RU" dirty="0" smtClean="0"/>
            </a:br>
            <a:r>
              <a:rPr lang="ru-RU" dirty="0" smtClean="0"/>
              <a:t>Крохотули-невелички.</a:t>
            </a:r>
            <a:br>
              <a:rPr lang="ru-RU" dirty="0" smtClean="0"/>
            </a:br>
            <a:r>
              <a:rPr lang="ru-RU" dirty="0" smtClean="0"/>
              <a:t>Очень яркие, с румянцем,</a:t>
            </a:r>
            <a:br>
              <a:rPr lang="ru-RU" dirty="0" smtClean="0"/>
            </a:br>
            <a:r>
              <a:rPr lang="ru-RU" dirty="0" smtClean="0"/>
              <a:t>Пиджачок на спинке с глянцем.</a:t>
            </a:r>
            <a:br>
              <a:rPr lang="ru-RU" dirty="0" smtClean="0"/>
            </a:br>
            <a:r>
              <a:rPr lang="ru-RU" dirty="0" smtClean="0"/>
              <a:t>Накормлю я их обедом:</a:t>
            </a:r>
            <a:br>
              <a:rPr lang="ru-RU" dirty="0" smtClean="0"/>
            </a:br>
            <a:r>
              <a:rPr lang="ru-RU" dirty="0" smtClean="0"/>
              <a:t>Угощу рябиной, хлебом.</a:t>
            </a:r>
            <a:br>
              <a:rPr lang="ru-RU" dirty="0" smtClean="0"/>
            </a:br>
            <a:r>
              <a:rPr lang="ru-RU" dirty="0" smtClean="0"/>
              <a:t>Пусть горят, как </a:t>
            </a:r>
            <a:r>
              <a:rPr lang="ru-RU" dirty="0" smtClean="0"/>
              <a:t>фонари,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Чудо-птички</a:t>
            </a:r>
            <a:r>
              <a:rPr lang="ru-RU" dirty="0" smtClean="0"/>
              <a:t> </a:t>
            </a:r>
            <a:r>
              <a:rPr lang="ru-RU" dirty="0" smtClean="0"/>
              <a:t>снегири.</a:t>
            </a:r>
            <a:r>
              <a:rPr lang="ru-RU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Т. Лаврова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имушка зим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699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146" name="Picture 2" descr="G:\снегири\8f870a084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155988" cy="54863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43600" y="3441680"/>
            <a:ext cx="3200400" cy="341632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Попросили </a:t>
            </a:r>
            <a:r>
              <a:rPr lang="ru-RU" b="1" dirty="0" smtClean="0"/>
              <a:t>снегири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Алой краски у Зари.</a:t>
            </a:r>
            <a:br>
              <a:rPr lang="ru-RU" dirty="0" smtClean="0"/>
            </a:br>
            <a:r>
              <a:rPr lang="ru-RU" dirty="0" smtClean="0"/>
              <a:t>- Мне не жаль, - </a:t>
            </a:r>
            <a:br>
              <a:rPr lang="ru-RU" dirty="0" smtClean="0"/>
            </a:br>
            <a:r>
              <a:rPr lang="ru-RU" dirty="0" smtClean="0"/>
              <a:t>              Заря сказала, </a:t>
            </a:r>
            <a:br>
              <a:rPr lang="ru-RU" dirty="0" smtClean="0"/>
            </a:br>
            <a:r>
              <a:rPr lang="ru-RU" dirty="0" smtClean="0"/>
              <a:t>Грудки им разрисовала, </a:t>
            </a:r>
            <a:br>
              <a:rPr lang="ru-RU" dirty="0" smtClean="0"/>
            </a:br>
            <a:r>
              <a:rPr lang="ru-RU" dirty="0" smtClean="0"/>
              <a:t>Лишь за крылышки взялась... </a:t>
            </a:r>
            <a:br>
              <a:rPr lang="ru-RU" dirty="0" smtClean="0"/>
            </a:br>
            <a:r>
              <a:rPr lang="ru-RU" dirty="0" smtClean="0"/>
              <a:t>Стайка раз - и поднялась.</a:t>
            </a:r>
            <a:br>
              <a:rPr lang="ru-RU" dirty="0" smtClean="0"/>
            </a:br>
            <a:r>
              <a:rPr lang="ru-RU" dirty="0" smtClean="0"/>
              <a:t>Вот теперь всем ясно,-</a:t>
            </a:r>
            <a:br>
              <a:rPr lang="ru-RU" dirty="0" smtClean="0"/>
            </a:br>
            <a:r>
              <a:rPr lang="ru-RU" dirty="0" smtClean="0"/>
              <a:t>Почему у снегирей </a:t>
            </a:r>
            <a:br>
              <a:rPr lang="ru-RU" dirty="0" smtClean="0"/>
            </a:br>
            <a:r>
              <a:rPr lang="ru-RU" dirty="0" smtClean="0"/>
              <a:t>Только грудки красные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i="1" dirty="0" smtClean="0"/>
              <a:t>Т. </a:t>
            </a:r>
            <a:r>
              <a:rPr lang="ru-RU" b="1" i="1" dirty="0" err="1" smtClean="0"/>
              <a:t>Прописнова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263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2014-11-14T08:07:07Z</dcterms:created>
  <dcterms:modified xsi:type="dcterms:W3CDTF">2015-10-22T13:38:49Z</dcterms:modified>
</cp:coreProperties>
</file>