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5" r:id="rId10"/>
    <p:sldId id="269" r:id="rId11"/>
    <p:sldId id="275" r:id="rId12"/>
    <p:sldId id="276" r:id="rId13"/>
    <p:sldId id="274" r:id="rId14"/>
    <p:sldId id="289" r:id="rId15"/>
    <p:sldId id="284" r:id="rId16"/>
    <p:sldId id="286" r:id="rId17"/>
    <p:sldId id="291" r:id="rId18"/>
    <p:sldId id="292" r:id="rId19"/>
    <p:sldId id="285" r:id="rId20"/>
    <p:sldId id="287" r:id="rId21"/>
    <p:sldId id="277" r:id="rId22"/>
    <p:sldId id="290" r:id="rId23"/>
    <p:sldId id="288" r:id="rId24"/>
    <p:sldId id="293" r:id="rId25"/>
    <p:sldId id="281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75D0-1BE6-4A4E-840B-510ECBCCB21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36A82-A61C-400C-BB8F-DCE6DF09A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620688"/>
            <a:ext cx="7704856" cy="5760640"/>
          </a:xfrm>
        </p:spPr>
        <p:txBody>
          <a:bodyPr/>
          <a:lstStyle/>
          <a:p>
            <a:pPr eaLnBrk="1" hangingPunct="1"/>
            <a:endParaRPr lang="ru-RU" sz="4800" b="1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1" hangingPunct="1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«Развивающие игры»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Краткосрочный, исследовательско - творческий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проект в старшей группе</a:t>
            </a:r>
          </a:p>
          <a:p>
            <a:pPr eaLnBrk="1" hangingPunct="1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 Чекалина Людмила Николаевна,</a:t>
            </a:r>
          </a:p>
          <a:p>
            <a:pPr eaLnBrk="1" hangingPunct="1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воспитатель МБДОУ №13</a:t>
            </a:r>
          </a:p>
          <a:p>
            <a:pPr eaLnBrk="1" hangingPunct="1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Куса Челябинской области, </a:t>
            </a:r>
          </a:p>
          <a:p>
            <a:pPr eaLnBrk="1" hangingPunct="1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Ленинградская 30.</a:t>
            </a:r>
          </a:p>
        </p:txBody>
      </p:sp>
      <p:pic>
        <p:nvPicPr>
          <p:cNvPr id="1026" name="Picture 2" descr="C:\Users\Home\AppData\Local\Microsoft\Windows\Temporary Internet Files\Content.IE5\30XJ8WR7\owl-reading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908" y="4725144"/>
            <a:ext cx="1998091" cy="1841574"/>
          </a:xfrm>
          <a:prstGeom prst="rect">
            <a:avLst/>
          </a:prstGeom>
          <a:noFill/>
        </p:spPr>
      </p:pic>
      <p:pic>
        <p:nvPicPr>
          <p:cNvPr id="5" name="Picture 7" descr="http://1asch1262.ucoz.ru/185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2160240" cy="18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36875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Интеграция образовательных област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ей</a:t>
            </a:r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развитие», 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речи»,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«Социально – коммуникативное  развитие», 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развитие», 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развитие».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149080"/>
            <a:ext cx="2833358" cy="24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того чтобы интеллектуальные игры в детском саду имели успех у детей, необходимо придерживаться простых правил.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игра должна приносить удовольствие и быть в радость. Если ребенок не хочет играть, значит, его плохо заинтересовали.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бывает неинтересных игр, бывают скучные задания.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Дети должны относиться друг к другу уважительно во время игры. Оскорбления и обиды не допустимы.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Перед тем, как предложить ребенку задание, пройдите его сами. В том случае, если ребенок будет не справляться, испытывать затруднения, вы сможете его направить в нужное русло.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Начальные задания должны быть простыми. В начале игровой деятельности важен успех. Ребенка необходимо стимулировать для выполнения дальнейших заданий.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 конце игры обязательно должен быть подведен итог, а победители награждены похвалой или медалями.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085185"/>
            <a:ext cx="2041270" cy="15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46650"/>
          </a:xfrm>
        </p:spPr>
        <p:txBody>
          <a:bodyPr>
            <a:normAutofit/>
          </a:bodyPr>
          <a:lstStyle/>
          <a:p>
            <a:pPr algn="l"/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технические ресурсы, необходимые для выполнения проекта</a:t>
            </a:r>
            <a:r>
              <a:rPr lang="ru-RU" sz="2500" b="1" i="1" dirty="0" smtClean="0">
                <a:solidFill>
                  <a:srgbClr val="7030A0"/>
                </a:solidFill>
              </a:rPr>
              <a:t>.</a:t>
            </a:r>
            <a:r>
              <a:rPr lang="ru-RU" sz="2500" b="1" dirty="0" smtClean="0">
                <a:solidFill>
                  <a:srgbClr val="FFFF00"/>
                </a:solidFill>
              </a:rPr>
              <a:t/>
            </a:r>
            <a:br>
              <a:rPr lang="ru-RU" sz="2500" b="1" dirty="0" smtClean="0">
                <a:solidFill>
                  <a:srgbClr val="FFFF00"/>
                </a:solidFill>
              </a:rPr>
            </a:br>
            <a:r>
              <a:rPr lang="ru-RU" sz="2500" b="1" dirty="0" smtClean="0">
                <a:solidFill>
                  <a:srgbClr val="FFFF00"/>
                </a:solidFill>
              </a:rPr>
              <a:t/>
            </a:r>
            <a:br>
              <a:rPr lang="ru-RU" sz="2500" b="1" dirty="0" smtClean="0">
                <a:solidFill>
                  <a:srgbClr val="FFFF00"/>
                </a:solidFill>
              </a:rPr>
            </a:b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Заведующий детским садом 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создать условия для организации и проведения мероприятий;</a:t>
            </a:r>
            <a:b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обеспечить необходимой документацией, литературой всех участников проекта, методическими разработками;</a:t>
            </a:r>
            <a:b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помощь  в проведение развлечений;</a:t>
            </a:r>
            <a:b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(педагог) 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реализация проекта;</a:t>
            </a:r>
            <a:b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Завхоз 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материально-техническое обеспечение.</a:t>
            </a:r>
            <a:b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70C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869160"/>
            <a:ext cx="2332061" cy="17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Планируемое время на реализацию проекта по этапам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этап Организационный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 Составление проекта поэтапного плана работы;                    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Анализ проблемы: как повысить познавательную активность детей;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Подбор методической, литературы по выбранной тематике проекта;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Подбор необходимого оборудования и пособий для практического обогащения проекта.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                                                        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4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460728"/>
            <a:ext cx="2473318" cy="21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1527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Пример ное планирование недели интеллектуальных игр в , старшой группе: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игры – движения (построения и перестроения со счетными палочками);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изучение обучающего пособия «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Цветные счетные палочки Кюизенера» (на каждого ребенка);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математические игры: </a:t>
            </a:r>
            <a:r>
              <a:rPr lang="ru-RU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учебно-игровое пособие «Логические блоки </a:t>
            </a:r>
            <a:r>
              <a:rPr lang="ru-RU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(на каждого ребенка);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на плоскостное моделирование: «Танграм», «Волшебный круг» (на каждого ребенка);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пятница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–интеллектуальная игра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КВН «Всезнайка». 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149080"/>
            <a:ext cx="2833358" cy="24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1 день: Собери фигуру по образцу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счётных палочек.</a:t>
            </a:r>
            <a:endParaRPr lang="ru-RU" sz="36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365104"/>
            <a:ext cx="37967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04329"/>
            <a:ext cx="3630051" cy="26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2-ой 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день: Из палочек Кюизенера 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составить </a:t>
            </a: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любые картинки.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3074" name="Picture 2" descr="C:\Users\Home\Desktop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3312368" cy="30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3-ий день</a:t>
            </a: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логико</a:t>
            </a: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– математические игры: </a:t>
            </a:r>
            <a:endParaRPr lang="ru-RU" sz="36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4" name="Picture 6" descr="C:\Users\Home\Desktop\30070_html_m7f3fae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4221088"/>
            <a:ext cx="2181705" cy="2160240"/>
          </a:xfrm>
          <a:prstGeom prst="rect">
            <a:avLst/>
          </a:prstGeom>
          <a:noFill/>
        </p:spPr>
      </p:pic>
      <p:pic>
        <p:nvPicPr>
          <p:cNvPr id="2" name="Picture 2" descr="C:\Users\Home\Desktop\ronal1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3669815" cy="2304256"/>
          </a:xfrm>
          <a:prstGeom prst="rect">
            <a:avLst/>
          </a:prstGeom>
          <a:noFill/>
        </p:spPr>
      </p:pic>
      <p:pic>
        <p:nvPicPr>
          <p:cNvPr id="3" name="Picture 3" descr="C:\Users\Home\Desktop\35707_html_761bd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2406779" cy="1584176"/>
          </a:xfrm>
          <a:prstGeom prst="rect">
            <a:avLst/>
          </a:prstGeom>
          <a:noFill/>
        </p:spPr>
      </p:pic>
      <p:pic>
        <p:nvPicPr>
          <p:cNvPr id="4" name="Picture 4" descr="C:\Users\Home\Desktop\72da56b541f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276872"/>
            <a:ext cx="1699568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148478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блоки </a:t>
            </a: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200" i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Дьенеша</a:t>
            </a: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».</a:t>
            </a:r>
            <a:r>
              <a:rPr lang="en-US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1412776"/>
            <a:ext cx="3096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игра: «Воскобовича»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053" name="Picture 5" descr="C:\Users\Home\Desktop\721_im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96952"/>
            <a:ext cx="1872208" cy="1872208"/>
          </a:xfrm>
          <a:prstGeom prst="rect">
            <a:avLst/>
          </a:prstGeom>
          <a:noFill/>
        </p:spPr>
      </p:pic>
      <p:pic>
        <p:nvPicPr>
          <p:cNvPr id="6" name="Picture 6" descr="C:\Users\Home\Desktop\geokont-malish-ckazka-118-500x5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5796" y="1988840"/>
            <a:ext cx="2098204" cy="209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4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– ый день: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игры на плоскостное моделирование: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собрать картинки по 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схемам.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Home\Desktop\992_1317386534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357194" cy="3168352"/>
          </a:xfrm>
          <a:prstGeom prst="rect">
            <a:avLst/>
          </a:prstGeom>
          <a:noFill/>
        </p:spPr>
      </p:pic>
      <p:pic>
        <p:nvPicPr>
          <p:cNvPr id="4" name="Picture 3" descr="C:\Users\Home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439103" cy="25922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71800" y="1628800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игра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«Танграм»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5-ый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день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интеллектуальная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игра «КВН».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840160"/>
            <a:ext cx="4345526" cy="37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Тематическое поле.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Дидактические игры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Сюжетные игры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эстетическая деятельность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412776"/>
            <a:ext cx="332757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00871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 этап.  Планирование реализации проекта.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Определение задач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образовательной работы;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Планирование деятельности;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Разработка конспектов игр -  занятий, КВН.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этап.  Реализация проекта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Определить новые направления в работе с родителями.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Составить новые формы работы  с детьми.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Привлечь родителей к сотрудничеству с воспитателем.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509120"/>
            <a:ext cx="2185286" cy="189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Формы реализации: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коллективное занятие (свободное участие детей);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фронтальное занятие с четкими правилами, обязательное для всех;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самостоятельная деятельность в развивающей среде; 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индивидуально-творческая деятельность, творческая деятельность в малой подгруппе(3-6 детей),учебно-игровая деятельность (познавательные игры, занятия), игровой тренинг.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149080"/>
            <a:ext cx="2833358" cy="24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Формы взаимодействия с родителями: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Консультация: «Интеллектуальные развивающие игры для детей старшего дошкольного возраста»;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-Психологическая консультация «Поиграй со мною, мама!» </a:t>
            </a:r>
            <a:endParaRPr lang="ru-RU" sz="2800" dirty="0"/>
          </a:p>
        </p:txBody>
      </p:sp>
      <p:pic>
        <p:nvPicPr>
          <p:cNvPr id="4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650444"/>
            <a:ext cx="3409422" cy="295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2247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                         </a:t>
            </a:r>
            <a:b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                        </a:t>
            </a:r>
            <a:r>
              <a:rPr lang="ru-RU" sz="49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Результат: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в конце проекта стали чаще пользоваться развивающимися играми и с большим интересом играют в них каждый день.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-Родители познакомились со структурой развивающих игр, её обучающими задачами, способами, получили новую, полезную информацию, как использовать развивающие игры дома с детьми.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437112"/>
            <a:ext cx="2545326" cy="22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Полка с развивающими играми «Всезнайка»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F:\фото 15г\DSC06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72816"/>
            <a:ext cx="3096344" cy="2322258"/>
          </a:xfrm>
          <a:prstGeom prst="rect">
            <a:avLst/>
          </a:prstGeom>
          <a:noFill/>
        </p:spPr>
      </p:pic>
      <p:pic>
        <p:nvPicPr>
          <p:cNvPr id="3076" name="Picture 4" descr="F:\фото 15г\DSC06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76872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0588" cy="54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 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Используемая литература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1. </a:t>
            </a:r>
            <a:r>
              <a:rPr lang="ru-RU" sz="2400" dirty="0">
                <a:solidFill>
                  <a:srgbClr val="0070C0"/>
                </a:solidFill>
              </a:rPr>
              <a:t>ОТ РОЖДЕНИЯ ДО ШКОЛЫ. Примерная основная общеобразовательная программа дошкольного образования /Под. ред. Н.Е. </a:t>
            </a:r>
            <a:r>
              <a:rPr lang="ru-RU" sz="2400" dirty="0" err="1">
                <a:solidFill>
                  <a:srgbClr val="0070C0"/>
                </a:solidFill>
              </a:rPr>
              <a:t>Вераксы</a:t>
            </a:r>
            <a:r>
              <a:rPr lang="ru-RU" sz="2400" dirty="0">
                <a:solidFill>
                  <a:srgbClr val="0070C0"/>
                </a:solidFill>
              </a:rPr>
              <a:t>, Т.С. Комаровой, М.А. Васильевой. – 2-е изд. </a:t>
            </a:r>
            <a:r>
              <a:rPr lang="ru-RU" sz="2400" dirty="0" err="1">
                <a:solidFill>
                  <a:srgbClr val="0070C0"/>
                </a:solidFill>
              </a:rPr>
              <a:t>испр</a:t>
            </a:r>
            <a:r>
              <a:rPr lang="ru-RU" sz="2400" dirty="0">
                <a:solidFill>
                  <a:srgbClr val="0070C0"/>
                </a:solidFill>
              </a:rPr>
              <a:t>. и доп. – М.: МОЗАИКА – СИНТЕЗ, 2011- 336с.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2. Журналы: «Ребенок в детском саду» №3-2010г.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3. «Ребенок в детском саду» №2-2010г.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4. «Воспитатель ДОУ» №2-2009г. №1-2009г.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5. </a:t>
            </a:r>
            <a:r>
              <a:rPr lang="ru-RU" sz="2400" dirty="0" err="1">
                <a:solidFill>
                  <a:srgbClr val="0070C0"/>
                </a:solidFill>
              </a:rPr>
              <a:t>Венгер</a:t>
            </a:r>
            <a:r>
              <a:rPr lang="ru-RU" sz="2400" dirty="0">
                <a:solidFill>
                  <a:srgbClr val="0070C0"/>
                </a:solidFill>
              </a:rPr>
              <a:t> А., Дьяченко О.М., Говорова Р.И., </a:t>
            </a:r>
            <a:r>
              <a:rPr lang="ru-RU" sz="2400" dirty="0" err="1">
                <a:solidFill>
                  <a:srgbClr val="0070C0"/>
                </a:solidFill>
              </a:rPr>
              <a:t>Цеханская</a:t>
            </a:r>
            <a:r>
              <a:rPr lang="ru-RU" sz="2400" dirty="0">
                <a:solidFill>
                  <a:srgbClr val="0070C0"/>
                </a:solidFill>
              </a:rPr>
              <a:t> Л.И. Игры и упражнения по развитию умственных способностей у детей дошкольного </a:t>
            </a:r>
            <a:r>
              <a:rPr lang="ru-RU" sz="2400" dirty="0" err="1">
                <a:solidFill>
                  <a:srgbClr val="0070C0"/>
                </a:solidFill>
              </a:rPr>
              <a:t>возраста-М</a:t>
            </a:r>
            <a:r>
              <a:rPr lang="ru-RU" sz="2400" dirty="0">
                <a:solidFill>
                  <a:srgbClr val="0070C0"/>
                </a:solidFill>
              </a:rPr>
              <a:t>., 1999г.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6. Михайлова З.А.- М. 69 Игровые занимательные задачи для дошкольников: Пособие для воспитателя детского сада – М.: Просвещение, 1985 – 96., им.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 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581128"/>
            <a:ext cx="23293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1" y="152400"/>
            <a:ext cx="79248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Развивающие игры- </a:t>
            </a:r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это интересно!</a:t>
            </a:r>
          </a:p>
        </p:txBody>
      </p:sp>
      <p:pic>
        <p:nvPicPr>
          <p:cNvPr id="22531" name="Picture 5" descr="http://davidkovo.mskzapad.ru/images/cms/data/podgotovka_k_shko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988840"/>
            <a:ext cx="72362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Проблема: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376092"/>
                </a:solidFill>
                <a:latin typeface="a_CooperBlack" pitchFamily="18" charset="-52"/>
              </a:rPr>
              <a:t/>
            </a:r>
            <a:br>
              <a:rPr lang="ru-RU" sz="3200" b="1" dirty="0" smtClean="0">
                <a:solidFill>
                  <a:srgbClr val="376092"/>
                </a:solidFill>
                <a:latin typeface="a_CooperBlack" pitchFamily="18" charset="-52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_CooperBlack" pitchFamily="18" charset="-52"/>
              </a:rPr>
              <a:t>поверхностные знания  использования развивающих игр </a:t>
            </a:r>
            <a:r>
              <a:rPr lang="ru-RU" sz="3200" b="1" dirty="0" err="1" smtClean="0">
                <a:solidFill>
                  <a:srgbClr val="0070C0"/>
                </a:solidFill>
                <a:latin typeface="a_CooperBlack" pitchFamily="18" charset="-52"/>
              </a:rPr>
              <a:t>Воскобовича</a:t>
            </a:r>
            <a:r>
              <a:rPr lang="ru-RU" sz="3200" b="1" dirty="0" smtClean="0">
                <a:solidFill>
                  <a:srgbClr val="0070C0"/>
                </a:solidFill>
                <a:latin typeface="a_CooperBlack" pitchFamily="18" charset="-52"/>
              </a:rPr>
              <a:t> и </a:t>
            </a:r>
            <a:r>
              <a:rPr lang="ru-RU" sz="3200" b="1" dirty="0" err="1" smtClean="0">
                <a:solidFill>
                  <a:srgbClr val="0070C0"/>
                </a:solidFill>
                <a:latin typeface="a_CooperBlack" pitchFamily="18" charset="-52"/>
              </a:rPr>
              <a:t>Дьенеша</a:t>
            </a:r>
            <a:r>
              <a:rPr lang="ru-RU" sz="3200" b="1" dirty="0" smtClean="0">
                <a:solidFill>
                  <a:srgbClr val="0070C0"/>
                </a:solidFill>
                <a:latin typeface="a_CooperBlack" pitchFamily="18" charset="-52"/>
              </a:rPr>
              <a:t>.</a:t>
            </a:r>
            <a:br>
              <a:rPr lang="ru-RU" sz="3200" b="1" dirty="0" smtClean="0">
                <a:solidFill>
                  <a:srgbClr val="0070C0"/>
                </a:solidFill>
                <a:latin typeface="a_CooperBlack" pitchFamily="18" charset="-52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_CooperBlack" pitchFamily="18" charset="-52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_CooperBlack" pitchFamily="18" charset="-52"/>
              </a:rPr>
            </a:b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20271" y="5157192"/>
            <a:ext cx="1624875" cy="140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комплексный подход в развитии интеллекта ребенка через внедрение системы современных развивающих игровых игр.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398398"/>
            <a:ext cx="2545326" cy="22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  Задачи:</a:t>
            </a:r>
            <a:r>
              <a:rPr lang="ru-RU" sz="3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Создание развивающей  предметно-пространственной среды, направленной на развитие интеллектуальных способностей детей.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Научить детей использовать современные развивающие игры.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«Блоки Дьенеша», «Палочки Кюизенера», «Игры Воскобовича»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523057"/>
            <a:ext cx="2401310" cy="207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развивающих игр в группе, вызывает у детей интерес и желание заниматься играми больше.</a:t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развивающих игр особо можно выделить группу инновационных игр, влияющих на развитие интеллекта: «Блоки Дьенеша», «Палочки Кюизенера», «Игры Воскобовича»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«Игры со счётными палочками»,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головоломки, задачи-шутки, кроссворды, ребусы поисково-творческие задачи и другие.</a:t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647716"/>
            <a:ext cx="2257294" cy="19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                      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Ожидаемый результат: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дети преодолевают трудности, не боятся ошибок при использовании интеллектуальных игр;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 самостоятельно находят способы решения познавательных  задач;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стремятся к достижению поставленной цели;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умеют переносить усвоенный опыт в новые ситуации. 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221088"/>
            <a:ext cx="2833358" cy="24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10588" cy="403244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Актуальность.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 развития интеллектуальных способностей детей дошкольного возраста остается актуальной в наше время, так как одним из критериев предшкольной подготовки детей является интеллектуальное развитие. Поэтому для успешного усвоения развивающими играми и возникла необходимость в этом проекте.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7" y="3933056"/>
            <a:ext cx="299481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Участники 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проекта: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родители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276468"/>
            <a:ext cx="3841470" cy="33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171</Words>
  <Application>Microsoft Office PowerPoint</Application>
  <PresentationFormat>Экран (4:3)</PresentationFormat>
  <Paragraphs>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                  Тематическое поле.  Дидактические игры Словесные игры Подвижные игры Беседы Сюжетные игры Составление рассказов Общение Чтение художественной литературы Художественно – эстетическая деятельность Продуктивная деятельность</vt:lpstr>
      <vt:lpstr>  Проблема:  поверхностные знания  использования развивающих игр Воскобовича и Дьенеша.  </vt:lpstr>
      <vt:lpstr>Цель проекта: комплексный подход в развитии интеллекта ребенка через внедрение системы современных развивающих игровых игр.</vt:lpstr>
      <vt:lpstr>                     Задачи: 1. Создание развивающей  предметно-пространственной среды, направленной на развитие интеллектуальных способностей детей. 2. Научить детей использовать современные развивающие игры. «Блоки Дьенеша», «Палочки Кюизенера», «Игры Воскобовича».</vt:lpstr>
      <vt:lpstr>Использование развивающих игр в группе, вызывает у детей интерес и желание заниматься играми больше. Среди развивающих игр особо можно выделить группу инновационных игр, влияющих на развитие интеллекта: «Блоки Дьенеша», «Палочки Кюизенера», «Игры Воскобовича»,«Игры со счётными палочками»,  игры головоломки, задачи-шутки, кроссворды, ребусы поисково-творческие задачи и другие. </vt:lpstr>
      <vt:lpstr>                           Ожидаемый результат: - дети преодолевают трудности, не боятся ошибок при использовании интеллектуальных игр; -  самостоятельно находят способы решения познавательных  задач; - стремятся к достижению поставленной цели; - умеют переносить усвоенный опыт в новые ситуации.  </vt:lpstr>
      <vt:lpstr>Актуальность.  Проблема развития интеллектуальных способностей детей дошкольного возраста остается актуальной в наше время, так как одним из критериев предшкольной подготовки детей является интеллектуальное развитие. Поэтому для успешного усвоения развивающими играми и возникла необходимость в этом проекте.  </vt:lpstr>
      <vt:lpstr>      Участники проекта: дети, воспитатель, родители. </vt:lpstr>
      <vt:lpstr>                           Интеграция образовательных областей                    «Познавательное развитие»,  «Развитие речи»,  «Социально – коммуникативное  развитие»,  «Художественно – эстетическое развитие»,  «Физическое развитие».       </vt:lpstr>
      <vt:lpstr>Для того чтобы интеллектуальные игры в детском саду имели успех у детей, необходимо придерживаться простых правил. - Самое главное правило — игра должна приносить удовольствие и быть в радость. Если ребенок не хочет играть, значит, его плохо заинтересовали. Запомните: не бывает неинтересных игр, бывают скучные задания. - Дети должны относиться друг к другу уважительно во время игры. Оскорбления и обиды не допустимы. - Перед тем, как предложить ребенку задание, пройдите его сами. В том случае, если ребенок будет не справляться, испытывать затруднения, вы сможете его направить в нужное русло. - Начальные задания должны быть простыми. В начале игровой деятельности важен успех. Ребенка необходимо стимулировать для выполнения дальнейших заданий. - В конце игры обязательно должен быть подведен итог, а победители награждены похвалой или медалями. </vt:lpstr>
      <vt:lpstr>Материально – технические ресурсы, необходимые для выполнения проекта.  Заведующий детским садом - создать условия для организации и проведения мероприятий; Старший воспитатель - обеспечить необходимой документацией, литературой всех участников проекта, методическими разработками; Музыкальный руководитель – помощь  в проведение развлечений; Воспитатель (педагог) – реализация проекта; Завхоз - материально-техническое обеспечение. </vt:lpstr>
      <vt:lpstr>      Планируемое время на реализацию проекта по этапам   I этап Организационный.  -  Составление проекта поэтапного плана работы;                      - Анализ проблемы: как повысить познавательную активность детей; - Подбор методической, литературы по выбранной тематике проекта;  - Подбор необходимого оборудования и пособий для практического обогащения проекта.          .                                                          </vt:lpstr>
      <vt:lpstr>  Пример ное планирование недели интеллектуальных игр в , старшой группе:   понедельник –  игры – движения (построения и перестроения со счетными палочками); вторник – изучение обучающего пособия «Цветные счетные палочки Кюизенера» (на каждого ребенка); среда – логико – математические игры: Воскобовича и учебно-игровое пособие «Логические блоки Дьенеша» (на каждого ребенка);   четверг -игры на плоскостное моделирование: «Танграм», «Волшебный круг» (на каждого ребенка); пятница –интеллектуальная игра КВН «Всезнайка».       </vt:lpstr>
      <vt:lpstr>1 день: Собери фигуру по образцу  из счётных палочек.</vt:lpstr>
      <vt:lpstr>    2-ой день: Из палочек Кюизенера  составить любые картинки. </vt:lpstr>
      <vt:lpstr>3-ий день логико – математические игры: </vt:lpstr>
      <vt:lpstr> 4– ый день: игры на плоскостное моделирование: собрать картинки по схемам.  </vt:lpstr>
      <vt:lpstr>   5-ый день: интеллектуальная игра «КВН».</vt:lpstr>
      <vt:lpstr>II этап.  Планирование реализации проекта. - Определение задач воспитательно- образовательной работы; - Планирование деятельности; - Разработка конспектов игр -  занятий, КВН.   III этап.  Реализация проекта Задачи: - Определить новые направления в работе с родителями. - Составить новые формы работы  с детьми. - Привлечь родителей к сотрудничеству с воспитателем. </vt:lpstr>
      <vt:lpstr>                      Формы реализации: - коллективное занятие (свободное участие детей); - фронтальное занятие с четкими правилами, обязательное для всех; - самостоятельная деятельность в развивающей среде;  - индивидуально-творческая деятельность, творческая деятельность в малой подгруппе(3-6 детей),учебно-игровая деятельность (познавательные игры, занятия), игровой тренинг.</vt:lpstr>
      <vt:lpstr>           Формы взаимодействия с родителями: - Консультация: «Интеллектуальные развивающие игры для детей старшего дошкольного возраста»; -Психологическая консультация «Поиграй со мною, мама!» </vt:lpstr>
      <vt:lpstr>                                                       Результат:  - Дети в конце проекта стали чаще пользоваться развивающимися играми и с большим интересом играют в них каждый день. -Родители познакомились со структурой развивающих игр, её обучающими задачами, способами, получили новую, полезную информацию, как использовать развивающие игры дома с детьми.       </vt:lpstr>
      <vt:lpstr>Полка с развивающими играми «Всезнайка»</vt:lpstr>
      <vt:lpstr>                                                           Используемая литература  1. ОТ РОЖДЕНИЯ ДО ШКОЛЫ. Примерная основная общеобразовательная программа дошкольного образования /Под. ред. Н.Е. Вераксы, Т.С. Комаровой, М.А. Васильевой. – 2-е изд. испр. и доп. – М.: МОЗАИКА – СИНТЕЗ, 2011- 336с. 2. Журналы: «Ребенок в детском саду» №3-2010г. 3. «Ребенок в детском саду» №2-2010г. 4. «Воспитатель ДОУ» №2-2009г. №1-2009г. 5. Венгер А., Дьяченко О.М., Говорова Р.И., Цеханская Л.И. Игры и упражнения по развитию умственных способностей у детей дошкольного возраста-М., 1999г. 6. Михайлова З.А.- М. 69 Игровые занимательные задачи для дошкольников: Пособие для воспитателя детского сада – М.: Просвещение, 1985 – 96., им.  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137</cp:revision>
  <dcterms:created xsi:type="dcterms:W3CDTF">2015-03-17T14:25:17Z</dcterms:created>
  <dcterms:modified xsi:type="dcterms:W3CDTF">2016-01-17T16:30:03Z</dcterms:modified>
</cp:coreProperties>
</file>