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9" r:id="rId8"/>
    <p:sldId id="265" r:id="rId9"/>
    <p:sldId id="266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06497-378A-460C-A60A-102B31043D48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512B8-4581-4331-8CF5-5AE9D46EDE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mmons.wikimedia.org/wiki/File:Belyj_medved.JPG?uselang=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2.begun.ru/click.jsp?url=vZ2byc7ExcQveYvvkPsSD4M1H570Di3Re6WuQw-JgrsvK68lJntPanQcSP1Od144wc*rB8qv5sXf44NxirfntruAEFWdVB2BI5OIb2UUQEV3U4QMLf2d-HWrNH-rk6BnRmw8VEf6czZdMQwlOqjZPkv5RLHqE-8utOvvQ5xdkyhpyByhuAZwElUtV9fDRWBfNmHBhfCfnYiA6v-edgcjrA*tkb-wq5-Mk2UInHeXatR9TDf*7herYZw2ksXmtSTQvr9uEUQLFx2QCm9DN-bpvyQYvBQSjcX5e0ZjLeRfpwJW-s*wqW2nDqsd1zjus2KS8udJEALx480H2GAcktCcGK1UsM69vvo6d49csOdKZC8eKq5iOI3CujP80-vIjRqHs4kGiUCnstIu2M0nuhbd2x3pMYyUWK9t5WY3r0--zYKmQB8VznorY3xUBRmGysJ7ctwCOrKa-xGcN93B40rHdqi8TNDmbXO06NQx*wc4ACENmf7M&amp;eurl%5b%5d=vZ2byVJTUlMZ6OUDXzorCtjzKrB9E1SxXQFr1I9jY1rEUZm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mmons.wikimedia.org/wiki/File:Polar_Bears_Play_fight.JPG?uselang=ru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4%D0%B2%D0%B5%D0%B4%D1%8C" TargetMode="External"/><Relationship Id="rId7" Type="http://schemas.openxmlformats.org/officeDocument/2006/relationships/hyperlink" Target="http://ru.wikipedia.org/wiki/%D0%9A%D1%80%D0%B0%D1%81%D0%BD%D0%B0%D1%8F_%D0%BA%D0%BD%D0%B8%D0%B3%D0%B0_%D0%A0%D0%BE%D1%81%D1%81%D0%B8%D0%B9%D1%81%D0%BA%D0%BE%D0%B9_%D0%A4%D0%B5%D0%B4%D0%B5%D1%80%D0%B0%D1%86%D0%B8%D0%B8" TargetMode="External"/><Relationship Id="rId2" Type="http://schemas.openxmlformats.org/officeDocument/2006/relationships/hyperlink" Target="http://ru.wikipedia.org/wiki/%D0%A5%D0%B8%D1%89%D0%BD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0%B6%D0%B0" TargetMode="External"/><Relationship Id="rId5" Type="http://schemas.openxmlformats.org/officeDocument/2006/relationships/hyperlink" Target="http://ru.wikipedia.org/wiki/%D0%93%D0%BE%D0%BB%D0%BE%D0%B2%D0%B0" TargetMode="External"/><Relationship Id="rId4" Type="http://schemas.openxmlformats.org/officeDocument/2006/relationships/hyperlink" Target="http://ru.wikipedia.org/wiki/%D0%A8%D0%B5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Polar_bear_swimming.jpg?uselang=r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Two_polar_bears_sparring.jpg?uselang=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Анималистический жанр</a:t>
            </a:r>
            <a:br>
              <a:rPr lang="ru-RU" b="1" dirty="0" smtClean="0"/>
            </a:br>
            <a:r>
              <a:rPr lang="ru-RU" b="1" dirty="0" smtClean="0"/>
              <a:t>«В гостях у Умки»</a:t>
            </a:r>
            <a:br>
              <a:rPr lang="ru-RU" b="1" dirty="0" smtClean="0"/>
            </a:br>
            <a:r>
              <a:rPr lang="ru-RU" b="1" dirty="0" smtClean="0"/>
              <a:t>(Учимся рисовать медведя)</a:t>
            </a:r>
            <a:endParaRPr lang="ru-RU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643182"/>
            <a:ext cx="6096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upload.wikimedia.org/wikipedia/commons/thumb/b/bc/Belyj_medved.JPG/190px-Belyj_medved.JPG">
            <a:hlinkClick r:id="rId2"/>
          </p:cNvPr>
          <p:cNvPicPr/>
          <p:nvPr/>
        </p:nvPicPr>
        <p:blipFill>
          <a:blip r:embed="rId3"/>
          <a:srcRect l="14436" t="19499" r="12081" b="23607"/>
          <a:stretch>
            <a:fillRect/>
          </a:stretch>
        </p:blipFill>
        <p:spPr bwMode="auto">
          <a:xfrm>
            <a:off x="1214414" y="1214422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Схема рисования Медведя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рисования медведя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Сначала рисуется туловище животного. Начинается рисунок с круглой головы и овального туловища. Дальше к нижней части медведя дорисовываем две задние лапы. Они представляют собой две параллельные линии и небольшой овал. Какой же медведь без передних лап? Поэтому вдоль туловища животного рисуем две передние конечности.</a:t>
            </a:r>
          </a:p>
          <a:p>
            <a:pPr lvl="0" algn="just"/>
            <a:r>
              <a:rPr lang="ru-RU" dirty="0" smtClean="0"/>
              <a:t>Верхние внешние части овалов лап медведя слегка стираем ластиком, чтобы он казался косолапым. Теперь на его туловище округлой линией показываем овальное брюшко. Далее на голове мишки рисуем круглую морду и два глаза. На морде животного следует нарисовать рот, состоящий из двух коротких линий и овальный нос. После этого на голове рисуем круглые ушки.</a:t>
            </a:r>
          </a:p>
          <a:p>
            <a:pPr lvl="0" algn="just"/>
            <a:r>
              <a:rPr lang="ru-RU" dirty="0" smtClean="0"/>
              <a:t>Используя округлые линии, на задних лапах мишки нужно сделать пальцы. На передних лапках животного, помимо пальцев, необходимо нарисовать круглые подушечки. Все это актуально в контексте, как нарисовать медведя карандашом. Таким же алгоритмом можно пользоваться и при создании рисунка акварельными или </a:t>
            </a:r>
            <a:r>
              <a:rPr lang="ru-RU" dirty="0" smtClean="0">
                <a:hlinkClick r:id="rId2"/>
              </a:rPr>
              <a:t>масляными красками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smtClean="0"/>
              <a:t>Чтобы «оживить» нашего мишку, добавляем в глаза зрачки с небольшими бликами. Для придания реалистичного вида во рту следует нарисовать маленький красный язычок. При желании можно также дорисовать мишке гриб, цветочек, лесной пейзаж или что-либо еще. Дело, как говорится, в фантазии, и ограничений она не имеет. Особенно у детей.</a:t>
            </a:r>
          </a:p>
          <a:p>
            <a:pPr lvl="0" algn="just"/>
            <a:r>
              <a:rPr lang="ru-RU" dirty="0" smtClean="0"/>
              <a:t>Конечно, Вы можете оставить получившегося мишку не раскрашенным, однако лучше придать рисунку яркости и красочности. При раскраске медведя пускайте в ход всю свою фантазию. Если медведь бурый, раскрашивать его необходимо коричневыми карандашами или красками. Если герой рисунка черный - используйте черный цвет.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67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714356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68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642918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67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2498"/>
          <a:stretch>
            <a:fillRect/>
          </a:stretch>
        </p:blipFill>
        <p:spPr bwMode="auto">
          <a:xfrm>
            <a:off x="500034" y="714356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 r="4126" b="2350"/>
          <a:stretch>
            <a:fillRect/>
          </a:stretch>
        </p:blipFill>
        <p:spPr bwMode="auto">
          <a:xfrm>
            <a:off x="0" y="714375"/>
            <a:ext cx="82867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upload.wikimedia.org/wikipedia/commons/thumb/9/99/Polar_Bears_Play_fight.JPG/220px-Polar_Bears_Play_fight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642942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Autofit/>
          </a:bodyPr>
          <a:lstStyle/>
          <a:p>
            <a:pPr indent="81026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Белый медведь — один из самых крупных наземных представителей млекопитающих отряда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2" tooltip="Хищные"/>
              </a:rPr>
              <a:t>хищных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Его длина достигает 3 м, масса до 1 т. Обычно самцы весят 400—450 кг, длина тела 200—250 см, высота в холке до 130—150 см. Самки заметно мельче (200—300 кг).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81026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Белого медведя от других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3" tooltip="Медведь"/>
              </a:rPr>
              <a:t>медведей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отличают длинная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4" tooltip="Шея"/>
              </a:rPr>
              <a:t>шея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и плоская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5" tooltip="Голова"/>
              </a:rPr>
              <a:t>голова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6" tooltip="Кожа"/>
              </a:rPr>
              <a:t>Кожа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у него чёрная. Цвет шубы варьируется от белого до желтоватого; летом мех может желтеть из-за постоянного воздействия солнечного света.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81026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У белых медведей самка впервые приносит потомство в возрасте 4—8 лет, рожает один раз в 2—3 года и имеет в помёте 1—3 медвежат. Новорождённые медвежата беспомощные, имеют массу от 450 до 750 г.  Через 3 месяца самка вместе с ними покидает берлогу и переходит к бродячему образу жизни. Медвежата остаются при ней до 1,5 лет, всё это время медведица кормит их молоком.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81026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Продолжительность жизни  белого медведя — максимум 25—30 лет; в неволе рекорд долгожительства — 45 лет.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81026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Белый медведь занесён в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hlinkClick r:id="rId7" tooltip="Красная книга Российской Федерации"/>
              </a:rPr>
              <a:t>Красную Книгу России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. В 2013 году численность популяции белых медведей в России оценивалась в 5-6 тысяч особей. После 2018 года планируется провести сплошной учет белых медведей в России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6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upload.wikimedia.org/wikipedia/commons/thumb/e/ee/Polar_bear_swimming.jpg/250px-Polar_bear_swimmin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upload.wikimedia.org/wikipedia/commons/thumb/c/cd/Two_polar_bears_sparring.jpg/250px-Two_polar_bears_sparrin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742955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280</Words>
  <Application>Microsoft Office PowerPoint</Application>
  <PresentationFormat>Экран (4:3)</PresentationFormat>
  <Paragraphs>13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Анималистический жанр «В гостях у Умки» (Учимся рисовать медведя)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рисования Медведя</vt:lpstr>
      <vt:lpstr>Инструкция рисования медведя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Анималистический жанр. «В гостях у Умки» (Учимся рисовать медведя)</dc:title>
  <dc:creator>Admin</dc:creator>
  <cp:lastModifiedBy>Альфа</cp:lastModifiedBy>
  <cp:revision>5</cp:revision>
  <dcterms:created xsi:type="dcterms:W3CDTF">2014-02-25T21:26:02Z</dcterms:created>
  <dcterms:modified xsi:type="dcterms:W3CDTF">2016-01-19T15:04:09Z</dcterms:modified>
</cp:coreProperties>
</file>