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AEC0-AAC5-4B6D-8A0E-65F8A35C9415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6934-5E88-44C7-B4AD-4B6579DAF62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AEC0-AAC5-4B6D-8A0E-65F8A35C9415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6934-5E88-44C7-B4AD-4B6579DAF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AEC0-AAC5-4B6D-8A0E-65F8A35C9415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6934-5E88-44C7-B4AD-4B6579DAF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AEC0-AAC5-4B6D-8A0E-65F8A35C9415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6934-5E88-44C7-B4AD-4B6579DAF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AEC0-AAC5-4B6D-8A0E-65F8A35C9415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7C26934-5E88-44C7-B4AD-4B6579DAF62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AEC0-AAC5-4B6D-8A0E-65F8A35C9415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6934-5E88-44C7-B4AD-4B6579DAF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AEC0-AAC5-4B6D-8A0E-65F8A35C9415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6934-5E88-44C7-B4AD-4B6579DAF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AEC0-AAC5-4B6D-8A0E-65F8A35C9415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6934-5E88-44C7-B4AD-4B6579DAF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AEC0-AAC5-4B6D-8A0E-65F8A35C9415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6934-5E88-44C7-B4AD-4B6579DAF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AEC0-AAC5-4B6D-8A0E-65F8A35C9415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6934-5E88-44C7-B4AD-4B6579DAF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AEC0-AAC5-4B6D-8A0E-65F8A35C9415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6934-5E88-44C7-B4AD-4B6579DAF6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2CAEC0-AAC5-4B6D-8A0E-65F8A35C9415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7C26934-5E88-44C7-B4AD-4B6579DAF62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20608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АЛЕКСЕЙ ПАНТЕЛЕЕВ «</a:t>
            </a:r>
            <a:r>
              <a:rPr lang="tt-RU" dirty="0" smtClean="0"/>
              <a:t>СҮЗ БИРДЕМ</a:t>
            </a:r>
            <a:r>
              <a:rPr lang="ru-RU" dirty="0" smtClean="0"/>
              <a:t>» ХИКӘЯСЕ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907704" y="3789039"/>
            <a:ext cx="2376264" cy="158417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Рисунок 3" descr="slide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294874"/>
            <a:ext cx="6084168" cy="456312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34199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3733" b="373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flipV="1">
            <a:off x="-45718" y="-2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t-RU" dirty="0" smtClean="0"/>
              <a:t>Үзен башка берәү белән алыштырганны көтә. Алыштырганчы постта торырга сүз биргән.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154360" cy="14405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/>
          <a:lstStyle/>
          <a:p>
            <a:r>
              <a:rPr lang="tt-RU" dirty="0" smtClean="0"/>
              <a:t>Хикәя герое – сүзендә тора торган ышанычлы малай. Посттан китсә антына, намусына хыянәт итәм дип уйлый.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45719" cy="7204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Сакта торучы малай</a:t>
            </a:r>
            <a:endParaRPr lang="ru-RU" dirty="0"/>
          </a:p>
        </p:txBody>
      </p:sp>
      <p:pic>
        <p:nvPicPr>
          <p:cNvPr id="4" name="Содержимое 3" descr="chestnoe_slovo_avi_image2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2983" y="1600200"/>
            <a:ext cx="6278033" cy="47085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r>
              <a:rPr lang="tt-RU" dirty="0" smtClean="0"/>
              <a:t>1 нче вакыйганы “Сүз бирдем”, “Кечкенә солдат”, “Постта”, “Вәгъдә” дип атап була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45719" cy="14405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62068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tt-RU" dirty="0" smtClean="0"/>
              <a:t>1 нче өлешне 2 өлешкә бүлеп була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331698"/>
            <a:ext cx="9144000" cy="3526302"/>
          </a:xfrm>
        </p:spPr>
        <p:txBody>
          <a:bodyPr>
            <a:normAutofit lnSpcReduction="10000"/>
          </a:bodyPr>
          <a:lstStyle/>
          <a:p>
            <a:pPr algn="l"/>
            <a:r>
              <a:rPr lang="tt-RU" dirty="0" smtClean="0"/>
              <a:t>Сүзендә тормаган малайлар               Сүзендә торган малай</a:t>
            </a:r>
          </a:p>
          <a:p>
            <a:pPr algn="l"/>
            <a:endParaRPr lang="tt-RU" dirty="0" smtClean="0"/>
          </a:p>
          <a:p>
            <a:pPr algn="l"/>
            <a:endParaRPr lang="tt-RU" dirty="0" smtClean="0"/>
          </a:p>
          <a:p>
            <a:pPr algn="l"/>
            <a:r>
              <a:rPr lang="tt-RU" sz="4000" b="1" dirty="0" smtClean="0"/>
              <a:t>                             Бәйләнеш</a:t>
            </a:r>
          </a:p>
          <a:p>
            <a:pPr algn="l"/>
            <a:endParaRPr lang="tt-RU" sz="4000" b="1" dirty="0" smtClean="0"/>
          </a:p>
          <a:p>
            <a:pPr algn="l"/>
            <a:r>
              <a:rPr lang="tt-RU" sz="4000" b="1" dirty="0" smtClean="0"/>
              <a:t>                            каршылык</a:t>
            </a:r>
            <a:endParaRPr lang="ru-RU" sz="4000" b="1" dirty="0"/>
          </a:p>
        </p:txBody>
      </p:sp>
      <p:cxnSp>
        <p:nvCxnSpPr>
          <p:cNvPr id="5" name="Прямая со стрелкой 4"/>
          <p:cNvCxnSpPr>
            <a:stCxn id="2" idx="2"/>
          </p:cNvCxnSpPr>
          <p:nvPr/>
        </p:nvCxnSpPr>
        <p:spPr>
          <a:xfrm flipH="1">
            <a:off x="2123728" y="1844824"/>
            <a:ext cx="2413102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>
            <a:off x="4536830" y="1844824"/>
            <a:ext cx="2267418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трелка вниз 7"/>
          <p:cNvSpPr/>
          <p:nvPr/>
        </p:nvSpPr>
        <p:spPr>
          <a:xfrm>
            <a:off x="4860032" y="5589240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/>
              <a:t>Әсәр герое – исемсез, сипкелле, кыска ыштан кигән гап – гади малай. Биргән сүзендә тора.</a:t>
            </a:r>
            <a:endParaRPr lang="ru-RU" dirty="0"/>
          </a:p>
        </p:txBody>
      </p:sp>
      <p:pic>
        <p:nvPicPr>
          <p:cNvPr id="4" name="Содержимое 3" descr="93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1" y="1960394"/>
            <a:ext cx="4752528" cy="434833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3539480"/>
          </a:xfrm>
        </p:spPr>
        <p:txBody>
          <a:bodyPr/>
          <a:lstStyle/>
          <a:p>
            <a:r>
              <a:rPr lang="tt-RU" b="0" dirty="0" smtClean="0"/>
              <a:t>Икенче вакыйганың исеме – “Шатлык”, “Ярдәм”</a:t>
            </a:r>
            <a:endParaRPr lang="ru-RU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3933056"/>
            <a:ext cx="45719" cy="8444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/>
              <a:t>Өлкәннәр малайның көченә сокланалар  һәм яраталар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                           </a:t>
            </a:r>
            <a:r>
              <a:rPr lang="tt-RU" sz="4000" dirty="0" smtClean="0"/>
              <a:t>Бәйләнеш</a:t>
            </a:r>
          </a:p>
          <a:p>
            <a:r>
              <a:rPr lang="tt-RU" sz="4000" dirty="0" smtClean="0"/>
              <a:t>                    Соклану</a:t>
            </a:r>
          </a:p>
          <a:p>
            <a:endParaRPr lang="tt-RU" sz="4400" b="1" dirty="0" smtClean="0"/>
          </a:p>
          <a:p>
            <a:r>
              <a:rPr lang="tt-RU" sz="4400" b="1" dirty="0" smtClean="0"/>
              <a:t> </a:t>
            </a:r>
            <a:r>
              <a:rPr lang="tt-RU" sz="4400" b="1" dirty="0" smtClean="0"/>
              <a:t>                   Хис</a:t>
            </a:r>
          </a:p>
          <a:p>
            <a:r>
              <a:rPr lang="tt-RU" sz="4400" b="1" dirty="0" smtClean="0"/>
              <a:t>                     </a:t>
            </a:r>
          </a:p>
          <a:p>
            <a:r>
              <a:rPr lang="tt-RU" sz="4400" b="1" dirty="0" smtClean="0"/>
              <a:t>                  Ярату</a:t>
            </a:r>
            <a:endParaRPr lang="ru-RU" sz="44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355976" y="2204864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283968" y="4725144"/>
            <a:ext cx="50405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</TotalTime>
  <Words>123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АЛЕКСЕЙ ПАНТЕЛЕЕВ «СҮЗ БИРДЕМ» ХИКӘЯСЕ</vt:lpstr>
      <vt:lpstr>Үзен башка берәү белән алыштырганны көтә. Алыштырганчы постта торырга сүз биргән.</vt:lpstr>
      <vt:lpstr>Хикәя герое – сүзендә тора торган ышанычлы малай. Посттан китсә антына, намусына хыянәт итәм дип уйлый.</vt:lpstr>
      <vt:lpstr>Сакта торучы малай</vt:lpstr>
      <vt:lpstr>1 нче вакыйганы “Сүз бирдем”, “Кечкенә солдат”, “Постта”, “Вәгъдә” дип атап була</vt:lpstr>
      <vt:lpstr>1 нче өлешне 2 өлешкә бүлеп була</vt:lpstr>
      <vt:lpstr>Әсәр герое – исемсез, сипкелле, кыска ыштан кигән гап – гади малай. Биргән сүзендә тора.</vt:lpstr>
      <vt:lpstr>Икенче вакыйганың исеме – “Шатлык”, “Ярдәм”</vt:lpstr>
      <vt:lpstr>Өлкәннәр малайның көченә сокланалар  һәм яраталар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АЛЕКСЕЙ ПАНТЕЛЕЕВ «СҮЗ БИРДЕМ» ХИКӘЯСЕ</dc:title>
  <dc:creator>Учитель</dc:creator>
  <cp:lastModifiedBy>Учитель</cp:lastModifiedBy>
  <cp:revision>5</cp:revision>
  <dcterms:created xsi:type="dcterms:W3CDTF">2015-01-22T13:10:55Z</dcterms:created>
  <dcterms:modified xsi:type="dcterms:W3CDTF">2015-01-22T13:51:04Z</dcterms:modified>
</cp:coreProperties>
</file>