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8" r:id="rId3"/>
    <p:sldId id="267" r:id="rId4"/>
    <p:sldId id="268" r:id="rId5"/>
    <p:sldId id="269" r:id="rId6"/>
    <p:sldId id="264" r:id="rId7"/>
    <p:sldId id="270" r:id="rId8"/>
    <p:sldId id="265" r:id="rId9"/>
    <p:sldId id="272" r:id="rId10"/>
    <p:sldId id="266" r:id="rId11"/>
    <p:sldId id="273" r:id="rId12"/>
    <p:sldId id="274" r:id="rId13"/>
    <p:sldId id="27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0" autoAdjust="0"/>
  </p:normalViewPr>
  <p:slideViewPr>
    <p:cSldViewPr>
      <p:cViewPr>
        <p:scale>
          <a:sx n="100" d="100"/>
          <a:sy n="100" d="100"/>
        </p:scale>
        <p:origin x="-193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C4E9B0-8A92-4154-9BE8-71C0B2C87D3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330790-738E-4454-9F9B-E14DE3FFB9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HOM\Desktop\&#1052;&#1091;&#1079;&#1099;&#1082;&#1072;%20&#1048;%20&#1047;&#1074;&#1091;&#1082;&#1080;%20&#1055;&#1088;&#1080;&#1088;&#1086;&#1076;&#1099;%20-%20&#1064;&#1091;&#1084;%20&#1042;&#1077;&#1090;&#1088;&#1072;,%20&#1055;&#1077;&#1085;&#1080;&#1077;%20&#1055;&#1090;&#1080;&#1094;%20%5b&#1089;%20&#1089;&#1072;&#1081;&#1090;&#1072;%20www.ololo.fm%5d.mp3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/>
          <p:cNvSpPr/>
          <p:nvPr/>
        </p:nvSpPr>
        <p:spPr>
          <a:xfrm>
            <a:off x="1187624" y="1412776"/>
            <a:ext cx="7137660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effectLst/>
              </a:rPr>
              <a:t>Урок окружающего мира</a:t>
            </a:r>
          </a:p>
          <a:p>
            <a:pPr algn="ctr"/>
            <a:endParaRPr lang="ru-RU" sz="4400" b="1" dirty="0" smtClean="0">
              <a:ln/>
            </a:endParaRPr>
          </a:p>
          <a:p>
            <a:pPr algn="ctr"/>
            <a:r>
              <a:rPr lang="ru-RU" sz="4400" b="1" dirty="0" smtClean="0">
                <a:ln/>
              </a:rPr>
              <a:t>Тема: «Разнообразие </a:t>
            </a:r>
          </a:p>
          <a:p>
            <a:pPr algn="ctr"/>
            <a:r>
              <a:rPr lang="ru-RU" sz="4400" b="1" dirty="0" smtClean="0">
                <a:ln/>
              </a:rPr>
              <a:t>профессий людей»</a:t>
            </a:r>
          </a:p>
          <a:p>
            <a:pPr algn="ctr"/>
            <a:endParaRPr lang="ru-RU" sz="4400" b="1" dirty="0" smtClean="0">
              <a:ln/>
            </a:endParaRPr>
          </a:p>
          <a:p>
            <a:pPr algn="ctr"/>
            <a:r>
              <a:rPr lang="ru-RU" sz="3600" b="1" cap="none" spc="0" dirty="0" smtClean="0">
                <a:ln/>
                <a:effectLst/>
              </a:rPr>
              <a:t>2 класс программа «Гармония»</a:t>
            </a:r>
            <a:endParaRPr lang="ru-RU" sz="3600" b="1" cap="none" spc="0" dirty="0">
              <a:ln/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1/58/979/58979094_5263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573016"/>
            <a:ext cx="3744416" cy="280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2" name="Picture 6" descr="http://vyborg.tv/image/texts/c3/96/43/340/82417f9685d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91863" y="1268760"/>
            <a:ext cx="3936437" cy="2952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071670" y="285728"/>
            <a:ext cx="496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Композиторы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renburg.rfn.ru/p/s_21450.jpg"/>
          <p:cNvPicPr>
            <a:picLocks noChangeAspect="1" noChangeArrowheads="1"/>
          </p:cNvPicPr>
          <p:nvPr/>
        </p:nvPicPr>
        <p:blipFill>
          <a:blip r:embed="rId2" cstate="screen"/>
          <a:srcRect l="35928"/>
          <a:stretch>
            <a:fillRect/>
          </a:stretch>
        </p:blipFill>
        <p:spPr bwMode="auto">
          <a:xfrm>
            <a:off x="5000628" y="1500174"/>
            <a:ext cx="3524418" cy="41255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3116"/>
            <a:ext cx="39770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effectLst/>
              </a:rPr>
              <a:t>Цибизов</a:t>
            </a:r>
            <a:endParaRPr lang="ru-RU" sz="5400" b="1" cap="none" spc="0" dirty="0" smtClean="0">
              <a:ln/>
              <a:effectLst/>
            </a:endParaRPr>
          </a:p>
          <a:p>
            <a:pPr algn="ctr"/>
            <a:r>
              <a:rPr lang="ru-RU" sz="5400" b="1" dirty="0" smtClean="0">
                <a:ln/>
              </a:rPr>
              <a:t>Алексей</a:t>
            </a:r>
          </a:p>
          <a:p>
            <a:pPr algn="ctr"/>
            <a:r>
              <a:rPr lang="ru-RU" sz="5400" b="1" cap="none" spc="0" dirty="0" smtClean="0">
                <a:ln/>
                <a:effectLst/>
              </a:rPr>
              <a:t>Фёдорович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357166"/>
            <a:ext cx="542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Найди ошибку!</a:t>
            </a:r>
            <a:endParaRPr lang="ru-RU" sz="5400" b="1" dirty="0">
              <a:ln/>
            </a:endParaRPr>
          </a:p>
        </p:txBody>
      </p:sp>
      <p:pic>
        <p:nvPicPr>
          <p:cNvPr id="5" name="Рисунок 4" descr="1263645929_clipart-school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828800"/>
            <a:ext cx="4191000" cy="4577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8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828800"/>
            <a:ext cx="4114800" cy="457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15" descr="63148820_1282679935_10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000504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_1_~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7637" y="3357562"/>
            <a:ext cx="1718523" cy="293846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00000" flipH="1" flipV="1">
            <a:off x="6024475" y="3629771"/>
            <a:ext cx="135972" cy="13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71546"/>
            <a:ext cx="8252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effectLst/>
              </a:rPr>
              <a:t>Умелые руки не знают скуки.</a:t>
            </a:r>
            <a:endParaRPr lang="ru-RU" sz="4400" b="1" cap="none" spc="0" dirty="0">
              <a:ln/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71744"/>
            <a:ext cx="80039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effectLst/>
              </a:rPr>
              <a:t>Без труда и отдых не сладок.</a:t>
            </a:r>
            <a:endParaRPr lang="ru-RU" sz="4400" b="1" cap="none" spc="0" dirty="0">
              <a:ln/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357694"/>
            <a:ext cx="7715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/>
                <a:effectLst/>
              </a:rPr>
              <a:t>Труд человека кормит, </a:t>
            </a:r>
          </a:p>
          <a:p>
            <a:r>
              <a:rPr lang="ru-RU" sz="4400" b="1" cap="none" spc="0" dirty="0" smtClean="0">
                <a:ln/>
                <a:effectLst/>
              </a:rPr>
              <a:t>а лень портит.</a:t>
            </a:r>
            <a:endParaRPr lang="ru-RU" sz="44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834" y="1556792"/>
            <a:ext cx="8188588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Автор презентации:</a:t>
            </a:r>
          </a:p>
          <a:p>
            <a:pPr algn="ctr"/>
            <a:endParaRPr lang="ru-RU" sz="3600" b="1" cap="none" spc="0" dirty="0" smtClean="0">
              <a:ln/>
              <a:effectLst/>
            </a:endParaRPr>
          </a:p>
          <a:p>
            <a:pPr algn="ctr"/>
            <a:r>
              <a:rPr lang="ru-RU" sz="2800" b="1" cap="none" spc="0" dirty="0" smtClean="0">
                <a:ln/>
                <a:effectLst/>
              </a:rPr>
              <a:t>учитель начальных классов </a:t>
            </a:r>
          </a:p>
          <a:p>
            <a:pPr algn="ctr"/>
            <a:r>
              <a:rPr lang="ru-RU" sz="2800" b="1" cap="none" spc="0" dirty="0" err="1" smtClean="0">
                <a:ln/>
                <a:effectLst/>
              </a:rPr>
              <a:t>Комаровской</a:t>
            </a:r>
            <a:r>
              <a:rPr lang="ru-RU" sz="2800" b="1" cap="none" spc="0" dirty="0" smtClean="0">
                <a:ln/>
                <a:effectLst/>
              </a:rPr>
              <a:t> средней </a:t>
            </a:r>
          </a:p>
          <a:p>
            <a:pPr algn="ctr"/>
            <a:r>
              <a:rPr lang="ru-RU" sz="2800" b="1" cap="none" spc="0" dirty="0" smtClean="0">
                <a:ln/>
                <a:effectLst/>
              </a:rPr>
              <a:t>общеобразовательно</a:t>
            </a:r>
            <a:r>
              <a:rPr lang="ru-RU" sz="2800" b="1" dirty="0" smtClean="0">
                <a:ln/>
              </a:rPr>
              <a:t>й школы</a:t>
            </a:r>
            <a:r>
              <a:rPr lang="ru-RU" sz="2800" b="1" cap="none" spc="0" dirty="0" smtClean="0">
                <a:ln/>
                <a:effectLst/>
              </a:rPr>
              <a:t> </a:t>
            </a:r>
          </a:p>
          <a:p>
            <a:pPr algn="ctr"/>
            <a:endParaRPr lang="ru-RU" sz="2800" b="1" cap="none" spc="0" dirty="0" smtClean="0">
              <a:ln/>
              <a:effectLst/>
            </a:endParaRPr>
          </a:p>
          <a:p>
            <a:pPr algn="ctr"/>
            <a:r>
              <a:rPr lang="ru-RU" sz="3600" b="1" i="1" cap="none" spc="0" dirty="0" err="1" smtClean="0">
                <a:ln/>
                <a:effectLst/>
              </a:rPr>
              <a:t>Топорова</a:t>
            </a:r>
            <a:r>
              <a:rPr lang="ru-RU" sz="3600" b="1" i="1" cap="none" spc="0" dirty="0" smtClean="0">
                <a:ln/>
                <a:effectLst/>
              </a:rPr>
              <a:t> Алевтина Вениаминовна</a:t>
            </a:r>
            <a:endParaRPr lang="ru-RU" sz="3600" b="1" i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2571744"/>
            <a:ext cx="381000" cy="381000"/>
          </a:xfrm>
          <a:prstGeom prst="roundRect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Ж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Ф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В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97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Д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611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И</a:t>
            </a:r>
            <a:endParaRPr lang="ru-RU" sz="2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2892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4297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578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578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Ч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5735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П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00166" y="471488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2976" y="435769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Ц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42976" y="185736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П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4297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5735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0016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8611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Ч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2892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7173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С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14546" y="221455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О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016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8611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92892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Ц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7173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14546" y="292893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П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7356" y="257174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1454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85735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7173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2892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Е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4297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92892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С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892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Й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14546" y="471488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14546" y="435769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1454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1454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571736" y="185736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14546" y="185736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В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0166" y="507207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Ф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286116" y="185736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У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928926" y="185736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85735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85735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Ь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71736" y="150017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К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928926" y="150017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П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286116" y="328612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928926" y="435769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0034" y="221455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5786" y="185736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42976" y="150017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00166" y="221455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57356" y="185736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14546" y="150017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28926" y="114298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57554" y="150017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1736" y="1142984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7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8596" y="435769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Н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428596" y="471488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Ы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28596" y="507207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Й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50016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50016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Г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1500166" y="435769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Р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214546" y="507207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214546" y="542926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Ь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928926" y="471488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928926" y="507207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Й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3286116" y="364331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286116" y="4000504"/>
            <a:ext cx="3810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ea typeface="Adobe Myungjo Std M" pitchFamily="18" charset="-128"/>
                <a:cs typeface="Times New Roman" pitchFamily="18" charset="0"/>
              </a:rPr>
              <a:t>Ь</a:t>
            </a:r>
            <a:endParaRPr lang="ru-RU" sz="2400" dirty="0">
              <a:latin typeface="Times New Roman" pitchFamily="18" charset="0"/>
              <a:ea typeface="Adobe Myungjo Std M" pitchFamily="18" charset="-128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285852" y="142852"/>
            <a:ext cx="688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Разгадай кроссворд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106" name="Picture 12" descr="http://www.gtrkdagestan.ru/cache/af571c146a715c61591da36f88874ef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1714488"/>
            <a:ext cx="5143536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9" name="Picture 5" descr="C:\Users\HOM\Desktop\Ясный\SDC138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714488"/>
            <a:ext cx="5143536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HOM\Desktop\Ясный\SDC138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1714488"/>
            <a:ext cx="5143536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C:\Users\HOM\Desktop\Ясный\SDC138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1714488"/>
            <a:ext cx="5191130" cy="38933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C:\Users\HOM\Desktop\SDC146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6182" y="1714488"/>
            <a:ext cx="5214974" cy="39112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" name="Picture 2" descr="C:\Users\HOM\Desktop\Ясный\SDC1387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2" y="1714488"/>
            <a:ext cx="5214974" cy="39112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4" descr="http://www.pronk.ru/files/news/news2766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86182" y="1714488"/>
            <a:ext cx="5214974" cy="3943362"/>
          </a:xfrm>
          <a:prstGeom prst="rect">
            <a:avLst/>
          </a:prstGeom>
          <a:noFill/>
        </p:spPr>
      </p:pic>
      <p:pic>
        <p:nvPicPr>
          <p:cNvPr id="3" name="Picture 3" descr="C:\Users\HOM\Desktop\Ясный\SDC1387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86182" y="1714488"/>
            <a:ext cx="5238755" cy="3929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HOM\Desktop\Ясный\SDC1386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86182" y="1714488"/>
            <a:ext cx="5214974" cy="3911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2357430"/>
            <a:ext cx="6083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РАЗНООБРАЗИЕ </a:t>
            </a:r>
          </a:p>
          <a:p>
            <a:pPr algn="ctr"/>
            <a:r>
              <a:rPr lang="ru-RU" sz="5400" b="1" dirty="0" smtClean="0">
                <a:ln/>
              </a:rPr>
              <a:t>ПРОФЕССИЙ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3074" name="Picture 2" descr="http://as.baikal.tv/news/nimg/2003_06_30/big/R%20-%20Beshenstvo12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72074"/>
            <a:ext cx="1785950" cy="1437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6" name="Picture 4" descr="http://www.profi-forex.org/system/news/resized/A03-24_4_2273262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72396" y="2643182"/>
            <a:ext cx="1285884" cy="19345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8" name="Picture 6" descr="http://www.veselinka-kazan.ru/published/publicdata/VESELINKWA/attachments/SC/products_pictures/k12_3_2_enl.jpg"/>
          <p:cNvPicPr>
            <a:picLocks noChangeAspect="1" noChangeArrowheads="1"/>
          </p:cNvPicPr>
          <p:nvPr/>
        </p:nvPicPr>
        <p:blipFill>
          <a:blip r:embed="rId4" cstate="screen"/>
          <a:srcRect l="6512" t="5128" r="6656" b="17949"/>
          <a:stretch>
            <a:fillRect/>
          </a:stretch>
        </p:blipFill>
        <p:spPr bwMode="auto">
          <a:xfrm>
            <a:off x="2428860" y="5072074"/>
            <a:ext cx="1928826" cy="14466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0" name="Picture 8" descr="http://www.veselinka-kazan.ru/published/publicdata/VESELINKWA/attachments/SC/products_pictures/k12_4_2_enl.jpg"/>
          <p:cNvPicPr>
            <a:picLocks noChangeAspect="1" noChangeArrowheads="1"/>
          </p:cNvPicPr>
          <p:nvPr/>
        </p:nvPicPr>
        <p:blipFill>
          <a:blip r:embed="rId5" cstate="screen"/>
          <a:srcRect l="6512" t="3846" r="6656" b="17948"/>
          <a:stretch>
            <a:fillRect/>
          </a:stretch>
        </p:blipFill>
        <p:spPr bwMode="auto">
          <a:xfrm>
            <a:off x="4643438" y="5072074"/>
            <a:ext cx="1879639" cy="1433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2" name="Picture 10" descr="http://www.veselinka-kazan.ru/published/publicdata/VESELINKWA/attachments/SC/products_pictures/k12_1_2_enl.jpg"/>
          <p:cNvPicPr>
            <a:picLocks noChangeAspect="1" noChangeArrowheads="1"/>
          </p:cNvPicPr>
          <p:nvPr/>
        </p:nvPicPr>
        <p:blipFill>
          <a:blip r:embed="rId6" cstate="screen"/>
          <a:srcRect l="6319" t="4415" r="6850" b="18661"/>
          <a:stretch>
            <a:fillRect/>
          </a:stretch>
        </p:blipFill>
        <p:spPr bwMode="auto">
          <a:xfrm>
            <a:off x="6786578" y="5000636"/>
            <a:ext cx="1952671" cy="1464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4" name="Picture 12" descr="http://www.veselinka-kazan.ru/published/publicdata/VESELINKWA/attachments/SC/products_pictures/k12_2_2_enl.jpg"/>
          <p:cNvPicPr>
            <a:picLocks noChangeAspect="1" noChangeArrowheads="1"/>
          </p:cNvPicPr>
          <p:nvPr/>
        </p:nvPicPr>
        <p:blipFill>
          <a:blip r:embed="rId7" cstate="screen"/>
          <a:srcRect l="6512" t="5128" r="4486" b="17948"/>
          <a:stretch>
            <a:fillRect/>
          </a:stretch>
        </p:blipFill>
        <p:spPr bwMode="auto">
          <a:xfrm>
            <a:off x="3571868" y="642918"/>
            <a:ext cx="1955020" cy="14305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6" name="Picture 14" descr="http://www.vbratske.ru/i/bratsk_news/12833493072829.jpg"/>
          <p:cNvPicPr>
            <a:picLocks noChangeAspect="1" noChangeArrowheads="1"/>
          </p:cNvPicPr>
          <p:nvPr/>
        </p:nvPicPr>
        <p:blipFill>
          <a:blip r:embed="rId8" cstate="screen"/>
          <a:srcRect t="9009" r="14644" b="899"/>
          <a:stretch>
            <a:fillRect/>
          </a:stretch>
        </p:blipFill>
        <p:spPr bwMode="auto">
          <a:xfrm>
            <a:off x="6072198" y="642918"/>
            <a:ext cx="2214578" cy="1428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8" name="Picture 16" descr="http://www.yugopolis.ru/data/mediadb/2383/0000/0295/29543/600x10000_in__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48" y="642918"/>
            <a:ext cx="2214578" cy="13914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90" name="Picture 18" descr="http://forum.ribca.net/ibf_new/uploads/1209109414/med_gallery_124_26864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5720" y="2643182"/>
            <a:ext cx="1311185" cy="19545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643050"/>
            <a:ext cx="83774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Профессия – это </a:t>
            </a:r>
          </a:p>
          <a:p>
            <a:pPr algn="ctr"/>
            <a:r>
              <a:rPr lang="ru-RU" sz="5400" b="1" cap="none" spc="0" dirty="0" smtClean="0">
                <a:ln/>
                <a:effectLst/>
              </a:rPr>
              <a:t>основной род занятий,</a:t>
            </a:r>
          </a:p>
          <a:p>
            <a:pPr algn="ctr"/>
            <a:r>
              <a:rPr lang="ru-RU" sz="5400" b="1" dirty="0" smtClean="0">
                <a:ln/>
              </a:rPr>
              <a:t>трудовой деятельности.</a:t>
            </a:r>
            <a:endParaRPr lang="ru-RU" sz="5400" b="1" cap="none" spc="0" dirty="0" smtClean="0">
              <a:ln/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571480"/>
            <a:ext cx="48997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ЭКОЛОГИЯ – </a:t>
            </a:r>
          </a:p>
          <a:p>
            <a:pPr algn="ctr"/>
            <a:r>
              <a:rPr lang="ru-RU" sz="5400" b="1" cap="none" spc="0" dirty="0" smtClean="0">
                <a:ln/>
                <a:effectLst/>
              </a:rPr>
              <a:t>наука о доме.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1026" name="Picture 2" descr="http://www.ai2d.eu/Pollutec%202007-image/Maisonter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428868"/>
            <a:ext cx="4929222" cy="39779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oinform.ru/images/2013/1-2013/trdgre544.jpg"/>
          <p:cNvPicPr>
            <a:picLocks noChangeAspect="1" noChangeArrowheads="1"/>
          </p:cNvPicPr>
          <p:nvPr/>
        </p:nvPicPr>
        <p:blipFill>
          <a:blip r:embed="rId2" cstate="screen"/>
          <a:srcRect l="3750" t="6667" r="3749" b="8333"/>
          <a:stretch>
            <a:fillRect/>
          </a:stretch>
        </p:blipFill>
        <p:spPr bwMode="auto">
          <a:xfrm>
            <a:off x="1000100" y="1428736"/>
            <a:ext cx="7019134" cy="48375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2" name="Picture 8" descr="http://images3.wikia.nocookie.net/__cb20100103110920/science/ru/images/a/a1/Sinai_Red_sea_ecological_disaster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357298"/>
            <a:ext cx="7215238" cy="508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http://www.znaikak.ru/design/pic/visred/789580985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1142984"/>
            <a:ext cx="7286676" cy="546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4" name="Picture 10" descr="http://www.hullumaja.com/files/pictures/2011/10/26/zKuGYy46t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1071546"/>
            <a:ext cx="8061344" cy="5572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146" name="Picture 2" descr="http://www.sterlya.info/uploads/posts/2012-04/1335209613_ek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714752"/>
            <a:ext cx="4485304" cy="2938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148" name="Picture 4" descr="http://www.newacropol.ru/pub/Anuario/2006/Big/OINARUS-2007-23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9124" y="3714752"/>
            <a:ext cx="4286280" cy="2931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152" name="Picture 8" descr="http://www.gorodperm.ru/upload/pages/196/image_130766281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39752" y="836712"/>
            <a:ext cx="4088337" cy="33261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843808" y="0"/>
            <a:ext cx="30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Экологи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cnasstudent.ucr.edu/images/enviro-han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714356"/>
            <a:ext cx="3857652" cy="57836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4286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ДЕНЬ ЭКОЛОГА –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5 июня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0"/>
            <a:ext cx="70977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Лагерь «Солнышко»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Отряд «</a:t>
            </a:r>
            <a:r>
              <a:rPr lang="ru-RU" sz="4400" b="1" dirty="0" err="1" smtClean="0">
                <a:ln/>
                <a:solidFill>
                  <a:schemeClr val="accent3"/>
                </a:solidFill>
              </a:rPr>
              <a:t>Экотопик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»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484" name="Picture 4" descr="http://ia121.mycdn.me/getImage?photoId=502245072299&amp;photoType=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484784"/>
            <a:ext cx="6408712" cy="4806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dg50.mycdn.me/getImage?photoId=495182143662&amp;photoType=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571480"/>
            <a:ext cx="7715304" cy="57864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Музыка И Звуки Природы - Шум Ветра, Пение Птиц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169</Words>
  <Application>Microsoft Office PowerPoint</Application>
  <PresentationFormat>Экран (4:3)</PresentationFormat>
  <Paragraphs>113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</dc:creator>
  <cp:lastModifiedBy>Руслан</cp:lastModifiedBy>
  <cp:revision>55</cp:revision>
  <dcterms:created xsi:type="dcterms:W3CDTF">2013-10-13T15:41:46Z</dcterms:created>
  <dcterms:modified xsi:type="dcterms:W3CDTF">2016-01-08T05:52:10Z</dcterms:modified>
</cp:coreProperties>
</file>