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2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23A23-B736-4E18-9515-193DFBFA5F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14EE3-9E32-46D3-BC47-93B8B05D1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82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14EE3-9E32-46D3-BC47-93B8B05D196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22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57FA-0A5D-4BD0-B36B-EB92E69DD759}" type="datetime1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E6EC-FCCF-4517-A104-4158FA3C6BFB}" type="datetime1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C75-03C3-4B27-A1BE-308EE21C8174}" type="datetime1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ED5C-3B6E-4F6C-8443-C5918730991B}" type="datetime1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1354-6834-4850-98AE-47281FE735CB}" type="datetime1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D62C-0E96-4275-97D2-935C49251E1B}" type="datetime1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ECF-FC1E-4203-BF6F-BF439685B710}" type="datetime1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EE83-1AF4-4E9B-A011-4ABE749F5B7C}" type="datetime1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BB7-448D-48C2-9E53-C7E4188B46A7}" type="datetime1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9BBB-A711-40FF-B1E4-F485C1F5088B}" type="datetime1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FED-C5B8-4D2D-A2A7-D8593389C066}" type="datetime1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85226-8C65-42E3-AA00-328F1151EB79}" type="datetime1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Суворова Ирина Дмитриевна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ACDC-C837-421C-BAE8-850B8D5CA6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rtscroll.ru/Images/2008/m/Medvedev%20Igor/00016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pt4web.ru/images/288/20270/310/img6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900igr.net/datas/literatura/Urok-Bianki/0006-006-Vitalij-Valentinovich-Bianki-1894-1959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bftour.ru/images/import/news/531dca3aeddbea4e668920a86a4285c5.jpg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hyperlink" Target="http://www.likebook.ru/store/pictures/211/211171/22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kebook.ru/store/pictures/169/169598/46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b1.keep4u.ru/b/2010/12/25/34/3483386185878cdc608c8a075b0bc255.jpg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900igr.net/datas/literatura/Urok-Bianki/0009-009-Kakie-sledy-v-zimnem-lesu-mozhet-ostavit-chelovek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ppt4web.ru/images/288/20270/310/img1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ook-online.com.ua/images/page_img/1778/b_1778_i_00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900igr.net/datas/literatura/Urok-Bianki/0010-010-Kakie-vzaimootnoshenija-u-Egorki-i-ottsa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900igr.net/datas/literatura/Urok-Bianki/0018-018-Podumaj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857519"/>
          </a:xfrm>
        </p:spPr>
        <p:txBody>
          <a:bodyPr>
            <a:normAutofit/>
          </a:bodyPr>
          <a:lstStyle/>
          <a:p>
            <a:r>
              <a:rPr lang="ru-RU" dirty="0" smtClean="0"/>
              <a:t>Чтение. Урок 60.</a:t>
            </a:r>
            <a:br>
              <a:rPr lang="ru-RU" dirty="0" smtClean="0"/>
            </a:br>
            <a:r>
              <a:rPr lang="ru-RU" dirty="0" smtClean="0"/>
              <a:t>Тема: Суровые законы жизни зимнего леса ( рассказ В. Бианки « ПО следам»)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 класс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Составила и провела учитель начальных классов Суворова И.Д.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2016 </a:t>
            </a:r>
            <a:r>
              <a:rPr lang="ru-RU" dirty="0" err="1" smtClean="0">
                <a:solidFill>
                  <a:schemeClr val="tx1"/>
                </a:solidFill>
              </a:rPr>
              <a:t>уч.год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Картинки -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785927"/>
            <a:ext cx="49292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/yandsearch?nojs=1&amp;text=%D0%B1%D0%B8%D0%B0%D0%BD%D0%BA%D0%B8%20%D0%BF%D0%BE%20%D1%81%D0%BB%D0%B5%D0%B4%D0%B0%D0%BC&amp;fp=0&amp;img_url=http%3A%2F%2Fkk.convdocs.org%2Fpars_docs%2Frefs%2F163%2F162306%2F162306_html_m3213d046.png&amp;pos=140&amp;rpt=simag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4000505"/>
            <a:ext cx="5286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/yandsearch?fp=0&amp;img_url=http%3A%2F%2Fartnow.ru%2Fimg%2F248000%2F248541.jpg&amp;iorient=&amp;ih=&amp;nojs=1&amp;icolor=&amp;site=&amp;text=%D1%81%D0%BD%D0%B5%D0%B3%20%D0%B8%D0%B4%D0%B5%D1%82%20%D0%BA%D0%B0%D1%80%D1%82%D0%B8%D0%BD%D0%BA%D0%B8&amp;iw=&amp;wp=&amp;pos=19&amp;recent=&amp;type=&amp;isize=&amp;rpt=simage&amp;itype=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Проверка </a:t>
            </a:r>
            <a:r>
              <a:rPr lang="ru-RU" dirty="0" err="1" smtClean="0">
                <a:solidFill>
                  <a:schemeClr val="accent2"/>
                </a:solidFill>
              </a:rPr>
              <a:t>д</a:t>
            </a:r>
            <a:r>
              <a:rPr lang="ru-RU" dirty="0" smtClean="0">
                <a:solidFill>
                  <a:schemeClr val="accent2"/>
                </a:solidFill>
              </a:rPr>
              <a:t>/</a:t>
            </a:r>
            <a:r>
              <a:rPr lang="ru-RU" dirty="0" err="1" smtClean="0">
                <a:solidFill>
                  <a:schemeClr val="accent2"/>
                </a:solidFill>
              </a:rPr>
              <a:t>з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artscroll.ru/Images/2008/m/Medvedev%20Igor/00016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285860"/>
            <a:ext cx="8072494" cy="5072098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ppt4web.ru/images/288/20270/310/img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472" y="3214662"/>
            <a:ext cx="4000528" cy="3643338"/>
          </a:xfrm>
          <a:prstGeom prst="rect">
            <a:avLst/>
          </a:prstGeom>
          <a:noFill/>
        </p:spPr>
      </p:pic>
      <p:pic>
        <p:nvPicPr>
          <p:cNvPr id="1030" name="Picture 6" descr="http://900igr.net/datas/literatura/Urok-Bianki/0006-006-Vitalij-Valentinovich-Bianki-1894-195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500694" cy="5072074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«Читаем» лесную книгу.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Зайцы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Горностай</a:t>
            </a:r>
            <a:endParaRPr lang="ru-RU" dirty="0"/>
          </a:p>
        </p:txBody>
      </p:sp>
      <p:pic>
        <p:nvPicPr>
          <p:cNvPr id="17410" name="Picture 2" descr="http://www.likebook.ru/store/pictures/211/211171/2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85861"/>
            <a:ext cx="3657059" cy="2428892"/>
          </a:xfrm>
          <a:prstGeom prst="rect">
            <a:avLst/>
          </a:prstGeom>
          <a:noFill/>
        </p:spPr>
      </p:pic>
      <p:pic>
        <p:nvPicPr>
          <p:cNvPr id="17412" name="Picture 4" descr="http://ib1.keep4u.ru/b/2010/12/25/34/3483386185878cdc608c8a075b0bc25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929066"/>
            <a:ext cx="2933685" cy="2196136"/>
          </a:xfrm>
          <a:prstGeom prst="rect">
            <a:avLst/>
          </a:prstGeom>
          <a:noFill/>
        </p:spPr>
      </p:pic>
      <p:pic>
        <p:nvPicPr>
          <p:cNvPr id="17414" name="Picture 6" descr="http://www.likebook.ru/store/pictures/169/169598/4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3929066"/>
            <a:ext cx="1685925" cy="2166926"/>
          </a:xfrm>
          <a:prstGeom prst="rect">
            <a:avLst/>
          </a:prstGeom>
          <a:noFill/>
        </p:spPr>
      </p:pic>
      <p:pic>
        <p:nvPicPr>
          <p:cNvPr id="17416" name="Picture 8" descr="http://www.ebftour.ru/images/import/news/531dca3aeddbea4e668920a86a4285c5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7818" y="2143116"/>
            <a:ext cx="3643338" cy="2981326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900igr.net/datas/literatura/Urok-Bianki/0009-009-Kakie-sledy-v-zimnem-lesu-mozhet-ostavit-chelove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8347681" cy="5786478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Словарная работа.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ppt4web.ru/images/288/20270/310/img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962" b="8234"/>
          <a:stretch>
            <a:fillRect/>
          </a:stretch>
        </p:blipFill>
        <p:spPr bwMode="auto">
          <a:xfrm>
            <a:off x="231867" y="1285860"/>
            <a:ext cx="8376930" cy="5286412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Мышковать</a:t>
            </a:r>
            <a:r>
              <a:rPr lang="ru-RU" dirty="0"/>
              <a:t> – охотиться на мышей.</a:t>
            </a:r>
          </a:p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Пыж</a:t>
            </a:r>
            <a:r>
              <a:rPr lang="ru-RU" dirty="0"/>
              <a:t> – прокладка из войлока или картона, которая отделяет порох в патроне от пули, дроби.</a:t>
            </a:r>
          </a:p>
          <a:p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Натропили</a:t>
            </a:r>
            <a:r>
              <a:rPr lang="ru-RU" dirty="0"/>
              <a:t> – наделали тропинок из следов.</a:t>
            </a:r>
          </a:p>
        </p:txBody>
      </p:sp>
      <p:pic>
        <p:nvPicPr>
          <p:cNvPr id="21506" name="Picture 2" descr="http://book-online.com.ua/images/page_img/1778/b_1778_i_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929066"/>
            <a:ext cx="4786346" cy="2666992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60" name="Picture 4" descr="http://900igr.net/datas/literatura/Urok-Bianki/0010-010-Kakie-vzaimootnoshenija-u-Egorki-i-otts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28"/>
            <a:ext cx="7841277" cy="5869925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Итог урока.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900igr.net/datas/literatura/Urok-Bianki/0018-018-Podumaj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85860"/>
            <a:ext cx="8501122" cy="5357850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Суворова Ирина Дмитриевна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130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Чтение. Урок 60. Тема: Суровые законы жизни зимнего леса ( рассказ В. Бианки « ПО следам»)</vt:lpstr>
      <vt:lpstr>Проверка д/з.</vt:lpstr>
      <vt:lpstr>Презентация PowerPoint</vt:lpstr>
      <vt:lpstr>«Читаем» лесную книгу.</vt:lpstr>
      <vt:lpstr>Презентация PowerPoint</vt:lpstr>
      <vt:lpstr>Словарная работа.</vt:lpstr>
      <vt:lpstr>Презентация PowerPoint</vt:lpstr>
      <vt:lpstr>Презентация PowerPoint</vt:lpstr>
      <vt:lpstr>Итог урока.</vt:lpstr>
      <vt:lpstr>Презентация PowerPoint</vt:lpstr>
    </vt:vector>
  </TitlesOfParts>
  <Company>WolfishLair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Чтение. Урок 60. Тема: Суровые законы жизни зимнего леса ( рассказ В. Бианки « ПО следам»)</dc:title>
  <dc:creator>2011</dc:creator>
  <cp:lastModifiedBy>2014</cp:lastModifiedBy>
  <cp:revision>8</cp:revision>
  <dcterms:created xsi:type="dcterms:W3CDTF">2014-02-12T15:44:00Z</dcterms:created>
  <dcterms:modified xsi:type="dcterms:W3CDTF">2016-01-18T15:31:07Z</dcterms:modified>
</cp:coreProperties>
</file>