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9CD8CA-D1F8-4942-87AA-B0F8F40B27DF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0113D2-F0BC-4328-9A71-1432F438F6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24936" cy="4392488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Подвижные игры, отражающие национальный компонент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ГБДОУ №18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Лобасова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Валерьевна</a:t>
            </a:r>
          </a:p>
          <a:p>
            <a:pPr algn="r"/>
            <a:endParaRPr lang="ru-RU" sz="2800" dirty="0" smtClean="0"/>
          </a:p>
          <a:p>
            <a:pPr algn="ctr"/>
            <a:r>
              <a:rPr lang="ru-RU" sz="2000" dirty="0" smtClean="0"/>
              <a:t>2015 г.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208823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>
                <a:effectLst/>
              </a:rPr>
              <a:t>Государственное бюджетное образовательное учреждение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центр развития ребенка – детский сад №18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err="1" smtClean="0">
                <a:effectLst/>
              </a:rPr>
              <a:t>Колпинского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района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Санкт - Петербурга</a:t>
            </a:r>
            <a:br>
              <a:rPr lang="ru-RU" sz="2400" dirty="0"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2996952"/>
            <a:ext cx="6203032" cy="79208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17251" cy="286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6632"/>
            <a:ext cx="3707458" cy="2686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5" cy="5976664"/>
          </a:xfrm>
        </p:spPr>
        <p:txBody>
          <a:bodyPr/>
          <a:lstStyle/>
          <a:p>
            <a:r>
              <a:rPr lang="ru-RU" sz="2800" b="1" dirty="0"/>
              <a:t>Стрелок </a:t>
            </a:r>
            <a:r>
              <a:rPr lang="ru-RU" sz="2800" dirty="0" smtClean="0"/>
              <a:t>(Башкирская игра) проводятся </a:t>
            </a:r>
            <a:r>
              <a:rPr lang="ru-RU" sz="2800" dirty="0"/>
              <a:t>две параллельные линии на расстоянии 10-15 м друг от друга, в середине между ними чертится круг диаметром 2 м . один игрок стрелок, держит мяч другие игроки начинают перебежку от одной линии к другой стрелок должен попасть в них мячом в кого попал, тот и стрелок.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Alex\Desktop\Катя дет.сад+аппо\картики дети с книгой\kartinki-lisa-smeyshnaya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48072" cy="5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6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35280" cy="5184576"/>
          </a:xfrm>
        </p:spPr>
        <p:txBody>
          <a:bodyPr/>
          <a:lstStyle/>
          <a:p>
            <a:r>
              <a:rPr lang="ru-RU" sz="2800" b="1" dirty="0">
                <a:solidFill>
                  <a:schemeClr val="accent6"/>
                </a:solidFill>
              </a:rPr>
              <a:t>У медведя во </a:t>
            </a:r>
            <a:r>
              <a:rPr lang="ru-RU" sz="2800" b="1" dirty="0" smtClean="0">
                <a:solidFill>
                  <a:schemeClr val="accent6"/>
                </a:solidFill>
              </a:rPr>
              <a:t>бору </a:t>
            </a:r>
            <a:r>
              <a:rPr lang="ru-RU" sz="2800" dirty="0" smtClean="0"/>
              <a:t>(Русская)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/>
              <a:t>медведь выбранный жеребьевкой делает вид что спит, ребята идут в лес и поют…. Когда песня заканчивается, медведь просыпается и пытается поймать детей, кого поймали тот и медведь.</a:t>
            </a:r>
          </a:p>
          <a:p>
            <a:r>
              <a:rPr lang="ru-RU" sz="2800" b="1" dirty="0" smtClean="0">
                <a:solidFill>
                  <a:schemeClr val="accent6"/>
                </a:solidFill>
              </a:rPr>
              <a:t>Заяц-месяц</a:t>
            </a:r>
            <a:r>
              <a:rPr lang="ru-RU" sz="2800" dirty="0" smtClean="0"/>
              <a:t> (Белорусская) играющие </a:t>
            </a:r>
            <a:r>
              <a:rPr lang="ru-RU" sz="2800" dirty="0"/>
              <a:t>стоят по кругу, ведущий и дети начинают перекличку…на кого падает слово ЧУР, тот и догоняет разбежавшихся детей.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Picture 2" descr="C:\Users\Alex\Desktop\Катя дет.сад+аппо\картики дети с книгой\kartinki-lisa-smeyshnaya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48072" cy="5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8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«</a:t>
            </a:r>
            <a:r>
              <a:rPr lang="ru-RU" b="1" dirty="0" err="1">
                <a:solidFill>
                  <a:schemeClr val="accent6"/>
                </a:solidFill>
              </a:rPr>
              <a:t>Калабаса</a:t>
            </a:r>
            <a:r>
              <a:rPr lang="ru-RU" b="1" dirty="0">
                <a:solidFill>
                  <a:schemeClr val="accent6"/>
                </a:solidFill>
              </a:rPr>
              <a:t>!» </a:t>
            </a:r>
            <a:r>
              <a:rPr lang="ru-RU" b="1" dirty="0"/>
              <a:t>что в переводе значит «по домам</a:t>
            </a:r>
            <a:r>
              <a:rPr lang="ru-RU" b="1" dirty="0" smtClean="0"/>
              <a:t>».(Перу)</a:t>
            </a:r>
          </a:p>
          <a:p>
            <a:pPr marL="137160" indent="0">
              <a:buNone/>
            </a:pPr>
            <a:r>
              <a:rPr lang="ru-RU" dirty="0" smtClean="0"/>
              <a:t>Игроки </a:t>
            </a:r>
            <a:r>
              <a:rPr lang="ru-RU" dirty="0"/>
              <a:t>чертят себе домики-круги, а водящий остается "бездомным". Все хором кричат "</a:t>
            </a:r>
            <a:r>
              <a:rPr lang="ru-RU" dirty="0" err="1"/>
              <a:t>Калабаса</a:t>
            </a:r>
            <a:r>
              <a:rPr lang="ru-RU" dirty="0"/>
              <a:t>!" (По домам!) и разбегаются по своим кругам. "Бездомный" обращается к одному из игроков: "Пустишь меня к себе в дом?" Тот отвечает: "Я - нет, а он, может быть, пустит" и указывает на товарища, к которому и направляется "бездомный". Тем временем игроки должны поменяться местами. Если водящий успевает занять чужой дом, то он становится его хозяином, а оставшийся вне круга водит.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«Рыбаки </a:t>
            </a:r>
            <a:r>
              <a:rPr lang="ru-RU" b="1" dirty="0">
                <a:solidFill>
                  <a:schemeClr val="accent6"/>
                </a:solidFill>
              </a:rPr>
              <a:t>и </a:t>
            </a:r>
            <a:r>
              <a:rPr lang="ru-RU" b="1" dirty="0" smtClean="0">
                <a:solidFill>
                  <a:schemeClr val="accent6"/>
                </a:solidFill>
              </a:rPr>
              <a:t>рыбки»  </a:t>
            </a:r>
            <a:r>
              <a:rPr lang="ru-RU" b="1" dirty="0" smtClean="0">
                <a:solidFill>
                  <a:schemeClr val="tx1"/>
                </a:solidFill>
              </a:rPr>
              <a:t>(Сибирь)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полу лежит шнур в виде круга это сеть. В центре круга стоят трое детей-рыбаки, остальные рыбки. Дети бегают по свободной территории и быстро не в </a:t>
            </a:r>
            <a:r>
              <a:rPr lang="ru-RU" dirty="0" err="1"/>
              <a:t>значай</a:t>
            </a:r>
            <a:r>
              <a:rPr lang="ru-RU" dirty="0"/>
              <a:t> забегают в круг приседают и снова убегают рыбаки должны их поймать у кого больше рыбок тот и победил.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«Сокол </a:t>
            </a:r>
            <a:r>
              <a:rPr lang="ru-RU" b="1" dirty="0">
                <a:solidFill>
                  <a:schemeClr val="accent6"/>
                </a:solidFill>
              </a:rPr>
              <a:t>и </a:t>
            </a:r>
            <a:r>
              <a:rPr lang="ru-RU" b="1" dirty="0" smtClean="0">
                <a:solidFill>
                  <a:schemeClr val="accent6"/>
                </a:solidFill>
              </a:rPr>
              <a:t>лиса» </a:t>
            </a:r>
            <a:r>
              <a:rPr lang="ru-RU" b="1" dirty="0" smtClean="0">
                <a:solidFill>
                  <a:schemeClr val="tx1"/>
                </a:solidFill>
              </a:rPr>
              <a:t>(Якутия) </a:t>
            </a:r>
            <a:r>
              <a:rPr lang="ru-RU" dirty="0" smtClean="0"/>
              <a:t>Выбирают </a:t>
            </a:r>
            <a:r>
              <a:rPr lang="ru-RU" dirty="0"/>
              <a:t>сокола и лису, остальные соколята. Сокол учит соколят летать (бегая по площадке и махая руками и остальные так же, внезапно выбегает лиса из укрытия (неподалеку нарисован круг)соколята быстро приседают и закрывают глаза, лиса ловит тех кто не успел присесть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Alex\Desktop\Катя дет.сад+аппо\картики дети с книгой\kartinki-lisa-smeyshnaya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48072" cy="5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8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6886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Аист и </a:t>
            </a:r>
            <a:r>
              <a:rPr lang="ru-RU" b="1" dirty="0" smtClean="0">
                <a:solidFill>
                  <a:schemeClr val="accent6"/>
                </a:solidFill>
              </a:rPr>
              <a:t>Лягушка </a:t>
            </a:r>
            <a:r>
              <a:rPr lang="ru-RU" b="1" dirty="0"/>
              <a:t>(Япония)</a:t>
            </a:r>
            <a:r>
              <a:rPr lang="ru-RU" dirty="0"/>
              <a:t> В эту японскую игру могут играть 4 человека и более. Для этого необходимо нарисовать на асфальте большое озеро с бухтами, островами и-мысами.</a:t>
            </a:r>
            <a:br>
              <a:rPr lang="ru-RU" dirty="0"/>
            </a:br>
            <a:r>
              <a:rPr lang="ru-RU" dirty="0"/>
              <a:t>Три человека становятся "лягушками" и сидят в «воде», не имея права выбраться на «сушу». «Аист» должен ходить по берегу и пытаться поймать "лягушку". "Аист" имеет право прыгать с "острова" на "остров", но не может заходить в "воду". Последняя пойманная «лягушка» - становится "аистом".</a:t>
            </a:r>
          </a:p>
          <a:p>
            <a:r>
              <a:rPr lang="ru-RU" b="1" dirty="0" smtClean="0"/>
              <a:t> </a:t>
            </a:r>
            <a:r>
              <a:rPr lang="ru-RU" b="1" dirty="0">
                <a:solidFill>
                  <a:schemeClr val="accent6"/>
                </a:solidFill>
              </a:rPr>
              <a:t>Гнездо </a:t>
            </a:r>
            <a:r>
              <a:rPr lang="ru-RU" b="1" dirty="0" smtClean="0">
                <a:solidFill>
                  <a:schemeClr val="accent6"/>
                </a:solidFill>
              </a:rPr>
              <a:t>черепахи </a:t>
            </a:r>
            <a:r>
              <a:rPr lang="ru-RU" b="1" dirty="0"/>
              <a:t>( Малайзия)</a:t>
            </a:r>
            <a:r>
              <a:rPr lang="ru-RU" dirty="0"/>
              <a:t> "Черепаха" (водящий) кладет "яйца" - камешки в центр круга, образованного игроками и зрителями. Игроки пытаются украсть "яйца" и при этом не попасться "черепахе". Пойманный становится "черепахой" и занимает место водящего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Alex\Desktop\Катя дет.сад+аппо\картики дети с книгой\kartinki-lisa-smeyshnaya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48072" cy="5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3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40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Надень папаху</a:t>
            </a:r>
            <a:r>
              <a:rPr lang="ru-RU" dirty="0">
                <a:solidFill>
                  <a:schemeClr val="accent6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(Дагестан) </a:t>
            </a:r>
            <a:r>
              <a:rPr lang="ru-RU" dirty="0" smtClean="0"/>
              <a:t>Мальчик </a:t>
            </a:r>
            <a:r>
              <a:rPr lang="ru-RU" dirty="0"/>
              <a:t>джигит сидит на стуле. На 8-10 шагов от него отводят водящего, дают ему увидеть джигита чтобы сориентироваться, где тот стоит, после чего водящему завязывают глаза, три раза поворачивают, дают в руку папаху и водящий должен сделав  8-10 шагов надеть папаху на джигита, остальные считают шаги в слух, а джигит направляет (влево вправо).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Ястребы </a:t>
            </a:r>
            <a:r>
              <a:rPr lang="ru-RU" b="1" dirty="0">
                <a:solidFill>
                  <a:schemeClr val="accent6"/>
                </a:solidFill>
              </a:rPr>
              <a:t>и ласточки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(Казахстан) </a:t>
            </a:r>
            <a:r>
              <a:rPr lang="ru-RU" dirty="0" smtClean="0"/>
              <a:t>Игроки </a:t>
            </a:r>
            <a:r>
              <a:rPr lang="ru-RU" dirty="0"/>
              <a:t>делятся на две группы, становятся в два ряда спиной друг к другу. В одном ряду ласточки в другом ястребы, один ребенок ведущий он ходит вокруг и произносит по слогам название птиц, то название которое произнесено полностью-разбегаются другая команда не названных догоняют, пойманные переходят в команду ловцов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Alex\Desktop\Катя дет.сад+аппо\картики дети с книгой\kartinki-lisa-smeyshnaya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48072" cy="5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5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3096344"/>
          </a:xfrm>
          <a:effectLst/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абстрактных идеях или заимствованных у другого народа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r>
              <a:rPr lang="ru-RU" sz="2800" b="1" dirty="0">
                <a:solidFill>
                  <a:schemeClr val="accent6"/>
                </a:solidFill>
              </a:rPr>
              <a:t> </a:t>
            </a:r>
            <a:r>
              <a:rPr lang="ru-RU" sz="2800" dirty="0">
                <a:solidFill>
                  <a:schemeClr val="accent6"/>
                </a:solidFill>
              </a:rPr>
              <a:t/>
            </a:r>
            <a:br>
              <a:rPr lang="ru-RU" sz="2800" dirty="0">
                <a:solidFill>
                  <a:schemeClr val="accent6"/>
                </a:solidFill>
              </a:rPr>
            </a:b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7632848" cy="108012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Подвижная игра – важный опыт в жизни ребенка, источник радостных эмоций.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8194" name="Picture 2" descr="C:\Users\Alex\Desktop\подв.игры фото\0_7bad5_cbac23a6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177426" cy="30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457" y="369718"/>
            <a:ext cx="8712968" cy="31683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Подвижные игры разных национальностей зависят от </a:t>
            </a:r>
            <a:r>
              <a:rPr lang="ru-RU" dirty="0" err="1"/>
              <a:t>природно</a:t>
            </a:r>
            <a:r>
              <a:rPr lang="ru-RU" dirty="0"/>
              <a:t> – климатических условий: распространено в северных районах оленеводство, рыболовство, в южных степных районах коневодство, в тайге занимаются охотой и т.д. 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По содержанию все народные игры лаконичны и доступны для понимания  ребенка.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592288" cy="305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Alex\Desktop\подв.игры фото\4170_html_7af1ec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150970" cy="28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84976" cy="151216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/>
              <a:t>Подвижные игры выступают не только как фактор физического развития и воспитания, но и как средство духовного формирования личности.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2060848"/>
            <a:ext cx="5040560" cy="35283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правила игры,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быстрота </a:t>
            </a:r>
            <a:r>
              <a:rPr lang="ru-RU" dirty="0"/>
              <a:t>реакции,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выносливость,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ловкость,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морально-волевые качества, проявление находчивости,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смекалка,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/>
              <a:t>в детях </a:t>
            </a:r>
            <a:r>
              <a:rPr lang="ru-RU" dirty="0" smtClean="0"/>
              <a:t>стремления </a:t>
            </a:r>
            <a:r>
              <a:rPr lang="ru-RU" dirty="0"/>
              <a:t>к победе.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860032" y="2492896"/>
            <a:ext cx="429975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  <a:hlinkClick r:id="rId2" action="ppaction://hlinksldjump"/>
              </a:rPr>
              <a:t>«Стрелок» (Башкирская игра)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104987" cy="2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3528392" cy="17567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</a:t>
            </a:r>
            <a:r>
              <a:rPr lang="ru-RU" sz="2800" dirty="0" smtClean="0"/>
              <a:t>читалки;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ж</a:t>
            </a:r>
            <a:r>
              <a:rPr lang="ru-RU" sz="2800" dirty="0" smtClean="0"/>
              <a:t>еребьевки;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/>
              <a:t>певалки</a:t>
            </a:r>
            <a:r>
              <a:rPr lang="ru-RU" sz="2800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260648"/>
            <a:ext cx="3528392" cy="288032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00B050"/>
                </a:solidFill>
                <a:hlinkClick r:id="rId2" action="ppaction://hlinksldjump"/>
              </a:rPr>
              <a:t>«У медведя во бору» (русская)</a:t>
            </a:r>
            <a:endParaRPr lang="ru-RU" dirty="0" smtClean="0">
              <a:solidFill>
                <a:srgbClr val="00B05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У медведя во бору </a:t>
            </a:r>
          </a:p>
          <a:p>
            <a:pPr marL="137160" indent="0">
              <a:buNone/>
            </a:pPr>
            <a:r>
              <a:rPr lang="ru-RU" dirty="0" smtClean="0"/>
              <a:t>Грибы, ягоды беру!</a:t>
            </a:r>
          </a:p>
          <a:p>
            <a:pPr marL="137160" indent="0">
              <a:buNone/>
            </a:pPr>
            <a:r>
              <a:rPr lang="ru-RU" dirty="0" smtClean="0"/>
              <a:t>Медведь постыл</a:t>
            </a:r>
          </a:p>
          <a:p>
            <a:pPr marL="137160" indent="0">
              <a:buNone/>
            </a:pPr>
            <a:r>
              <a:rPr lang="ru-RU" dirty="0" smtClean="0"/>
              <a:t>На печи застыл!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2348880"/>
            <a:ext cx="4536504" cy="43924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ru-RU" dirty="0" smtClean="0">
                <a:solidFill>
                  <a:srgbClr val="002060"/>
                </a:solidFill>
              </a:rPr>
              <a:t>«Заяц-месяц» (Белорусская)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Заяц-месяц где был?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В лесу.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Что делал?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Сено косил.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Куда клал?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Под колоду.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Кто украл?</a:t>
            </a:r>
          </a:p>
          <a:p>
            <a:pPr marL="137160" indent="0">
              <a:buFont typeface="Wingdings 2"/>
              <a:buNone/>
            </a:pPr>
            <a:r>
              <a:rPr lang="ru-RU" dirty="0" smtClean="0"/>
              <a:t>Чур!</a:t>
            </a:r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pPr marL="137160" indent="0">
              <a:buFont typeface="Wingdings 2"/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67" y="3501008"/>
            <a:ext cx="4034829" cy="2349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5544616" cy="3384376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rgbClr val="FFC000"/>
                </a:solidFill>
                <a:hlinkClick r:id="rId2" action="ppaction://hlinksldjump"/>
              </a:rPr>
              <a:t>«</a:t>
            </a:r>
            <a:r>
              <a:rPr lang="ru-RU" b="1" dirty="0" err="1">
                <a:solidFill>
                  <a:srgbClr val="FFC000"/>
                </a:solidFill>
                <a:hlinkClick r:id="rId2" action="ppaction://hlinksldjump"/>
              </a:rPr>
              <a:t>Калабаса</a:t>
            </a:r>
            <a:r>
              <a:rPr lang="ru-RU" b="1" dirty="0" smtClean="0">
                <a:solidFill>
                  <a:srgbClr val="FFC000"/>
                </a:solidFill>
                <a:hlinkClick r:id="rId2" action="ppaction://hlinksldjump"/>
              </a:rPr>
              <a:t>!» (по домам) (Перу);</a:t>
            </a:r>
            <a:endParaRPr lang="ru-RU" b="1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«Рыбаки и рыбки» (Сибирь);</a:t>
            </a:r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«Сокол и лиса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(Якутия).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888864" cy="256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7" y="3789040"/>
            <a:ext cx="4139505" cy="278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состоит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528392" cy="2016224"/>
          </a:xfrm>
        </p:spPr>
        <p:txBody>
          <a:bodyPr>
            <a:normAutofit/>
          </a:bodyPr>
          <a:lstStyle/>
          <a:p>
            <a:r>
              <a:rPr lang="ru-RU" u="sng" dirty="0" smtClean="0"/>
              <a:t>Содержание</a:t>
            </a:r>
          </a:p>
          <a:p>
            <a:r>
              <a:rPr lang="ru-RU" u="sng" dirty="0" smtClean="0"/>
              <a:t>Сюжет </a:t>
            </a:r>
          </a:p>
          <a:p>
            <a:r>
              <a:rPr lang="ru-RU" u="sng" dirty="0" smtClean="0"/>
              <a:t>Правила</a:t>
            </a:r>
            <a:r>
              <a:rPr lang="ru-RU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4293096"/>
            <a:ext cx="5400600" cy="12961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accent1"/>
                </a:solidFill>
                <a:hlinkClick r:id="rId2" action="ppaction://hlinksldjump"/>
              </a:rPr>
              <a:t>«Аист </a:t>
            </a:r>
            <a:r>
              <a:rPr lang="ru-RU" b="1" dirty="0">
                <a:solidFill>
                  <a:schemeClr val="accent1"/>
                </a:solidFill>
                <a:hlinkClick r:id="rId2" action="ppaction://hlinksldjump"/>
              </a:rPr>
              <a:t>и </a:t>
            </a:r>
            <a:r>
              <a:rPr lang="ru-RU" b="1" dirty="0" smtClean="0">
                <a:solidFill>
                  <a:schemeClr val="accent1"/>
                </a:solidFill>
                <a:hlinkClick r:id="rId2" action="ppaction://hlinksldjump"/>
              </a:rPr>
              <a:t>Лягушка» </a:t>
            </a:r>
            <a:r>
              <a:rPr lang="ru-RU" b="1" dirty="0">
                <a:solidFill>
                  <a:schemeClr val="accent1"/>
                </a:solidFill>
                <a:hlinkClick r:id="rId2" action="ppaction://hlinksldjump"/>
              </a:rPr>
              <a:t>(</a:t>
            </a:r>
            <a:r>
              <a:rPr lang="ru-RU" b="1" dirty="0" smtClean="0">
                <a:solidFill>
                  <a:schemeClr val="accent1"/>
                </a:solidFill>
                <a:hlinkClick r:id="rId2" action="ppaction://hlinksldjump"/>
              </a:rPr>
              <a:t>Япония)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«Гнездо черепахи» </a:t>
            </a:r>
            <a:r>
              <a:rPr lang="ru-RU" b="1" dirty="0">
                <a:solidFill>
                  <a:srgbClr val="00B050"/>
                </a:solidFill>
              </a:rPr>
              <a:t>( Малайзия)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78130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lex\Desktop\подв.игры фото\36928_html_509a886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817390" cy="19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Как объяснить правила игры?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7"/>
            <a:ext cx="4896544" cy="266429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редварительно рассказать </a:t>
            </a:r>
            <a:r>
              <a:rPr lang="ru-RU" dirty="0"/>
              <a:t>о жизни </a:t>
            </a:r>
            <a:r>
              <a:rPr lang="ru-RU" dirty="0" smtClean="0"/>
              <a:t>народа;</a:t>
            </a:r>
          </a:p>
          <a:p>
            <a:r>
              <a:rPr lang="ru-RU" dirty="0" smtClean="0"/>
              <a:t> показать </a:t>
            </a:r>
            <a:r>
              <a:rPr lang="ru-RU" dirty="0"/>
              <a:t>иллюстрации, предметы </a:t>
            </a:r>
            <a:r>
              <a:rPr lang="ru-RU" dirty="0" smtClean="0"/>
              <a:t>быта; </a:t>
            </a:r>
          </a:p>
          <a:p>
            <a:r>
              <a:rPr lang="ru-RU" dirty="0" smtClean="0"/>
              <a:t>просто </a:t>
            </a:r>
            <a:r>
              <a:rPr lang="ru-RU" dirty="0"/>
              <a:t>рассказать о сюжете игры.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4312035"/>
            <a:ext cx="4644008" cy="18002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«Надень папаху» (Дагестан)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«Ястребы и ласточки» (Казахстан)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532599" cy="394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560840" cy="1728191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Творчески используя игру как эмоционально – образное средство влияния на детей, пробуждает у них интерес, </a:t>
            </a:r>
            <a:r>
              <a:rPr lang="ru-RU" dirty="0" smtClean="0"/>
              <a:t>воображение</a:t>
            </a:r>
            <a:r>
              <a:rPr lang="en-US" dirty="0" smtClean="0"/>
              <a:t> </a:t>
            </a:r>
            <a:r>
              <a:rPr lang="ru-RU" dirty="0" smtClean="0"/>
              <a:t>и отличное настроение.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4131290" cy="335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780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Государственное бюджетное образовательное учреждение  центр развития ребенка – детский сад №18  Колпинского района  Санкт - Петербурга </vt:lpstr>
      <vt:lpstr> «Воспитание,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абстрактных идеях или заимствованных у другого народа».  К.Д. Ушинский 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состоит</vt:lpstr>
      <vt:lpstr>Как объяснить правила игры?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Дошкольного Образования  детский сад № 18</dc:title>
  <dc:creator>Alex</dc:creator>
  <cp:lastModifiedBy>Alex</cp:lastModifiedBy>
  <cp:revision>37</cp:revision>
  <dcterms:created xsi:type="dcterms:W3CDTF">2015-04-23T21:11:12Z</dcterms:created>
  <dcterms:modified xsi:type="dcterms:W3CDTF">2016-01-16T11:21:28Z</dcterms:modified>
</cp:coreProperties>
</file>