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57" r:id="rId3"/>
    <p:sldId id="273" r:id="rId4"/>
    <p:sldId id="275" r:id="rId5"/>
    <p:sldId id="276" r:id="rId6"/>
    <p:sldId id="280" r:id="rId7"/>
    <p:sldId id="277" r:id="rId8"/>
    <p:sldId id="279" r:id="rId9"/>
    <p:sldId id="281" r:id="rId10"/>
    <p:sldId id="282" r:id="rId11"/>
    <p:sldId id="283" r:id="rId12"/>
    <p:sldId id="284" r:id="rId13"/>
    <p:sldId id="285" r:id="rId14"/>
    <p:sldId id="28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03" autoAdjust="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BD7F3-BA81-4A21-ACE0-B76B55B47338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761F2-E7F6-4466-B881-E48AA5DBFE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asyengl.ucoz.ru/_ld/325/s39505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58346" cy="664371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11684"/>
          </a:xfrm>
        </p:spPr>
        <p:txBody>
          <a:bodyPr>
            <a:normAutofit fontScale="90000"/>
          </a:bodyPr>
          <a:lstStyle/>
          <a:p>
            <a:r>
              <a:rPr lang="ru-RU" sz="5400" i="1" dirty="0" smtClean="0"/>
              <a:t>Константин Дмитриевич Бальмонт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учитель начальных классов</a:t>
            </a:r>
            <a:br>
              <a:rPr lang="ru-RU" sz="2200" dirty="0" smtClean="0"/>
            </a:br>
            <a:r>
              <a:rPr lang="ru-RU" sz="2200" dirty="0" smtClean="0"/>
              <a:t>Ижболдина </a:t>
            </a:r>
            <a:r>
              <a:rPr lang="ru-RU" sz="2200" dirty="0" err="1" smtClean="0"/>
              <a:t>Гульнар</a:t>
            </a:r>
            <a:r>
              <a:rPr lang="ru-RU" sz="2200" dirty="0" smtClean="0"/>
              <a:t> </a:t>
            </a:r>
            <a:r>
              <a:rPr lang="ru-RU" sz="2200" dirty="0" err="1" smtClean="0"/>
              <a:t>Темиртасовна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МБОУ «</a:t>
            </a:r>
            <a:r>
              <a:rPr lang="ru-RU" sz="2200" dirty="0" err="1" smtClean="0"/>
              <a:t>Нижнебаскунчакская</a:t>
            </a:r>
            <a:r>
              <a:rPr lang="ru-RU" sz="2200" dirty="0" smtClean="0"/>
              <a:t> СОШ»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322878"/>
          </a:xfrm>
          <a:ln>
            <a:solidFill>
              <a:srgbClr val="FFFF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Золотая рыбка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000108"/>
            <a:ext cx="65722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замке был веселый бал, </a:t>
            </a:r>
            <a:br>
              <a:rPr lang="ru-RU" dirty="0" smtClean="0"/>
            </a:br>
            <a:r>
              <a:rPr lang="ru-RU" dirty="0" smtClean="0"/>
              <a:t>Музыканты пели. </a:t>
            </a:r>
            <a:br>
              <a:rPr lang="ru-RU" dirty="0" smtClean="0"/>
            </a:br>
            <a:r>
              <a:rPr lang="ru-RU" dirty="0" smtClean="0"/>
              <a:t>Ветерок в саду качал </a:t>
            </a:r>
            <a:br>
              <a:rPr lang="ru-RU" dirty="0" smtClean="0"/>
            </a:br>
            <a:r>
              <a:rPr lang="ru-RU" dirty="0" smtClean="0"/>
              <a:t>Легкие качели.</a:t>
            </a:r>
          </a:p>
          <a:p>
            <a:r>
              <a:rPr lang="ru-RU" dirty="0" smtClean="0"/>
              <a:t>В замке, в сладостном бреду, </a:t>
            </a:r>
            <a:br>
              <a:rPr lang="ru-RU" dirty="0" smtClean="0"/>
            </a:br>
            <a:r>
              <a:rPr lang="ru-RU" dirty="0" smtClean="0"/>
              <a:t>Пела, пела скрипка. </a:t>
            </a:r>
            <a:br>
              <a:rPr lang="ru-RU" dirty="0" smtClean="0"/>
            </a:br>
            <a:r>
              <a:rPr lang="ru-RU" dirty="0" smtClean="0"/>
              <a:t>А в саду была в пруду </a:t>
            </a:r>
            <a:br>
              <a:rPr lang="ru-RU" dirty="0" smtClean="0"/>
            </a:br>
            <a:r>
              <a:rPr lang="ru-RU" dirty="0" smtClean="0"/>
              <a:t>Золотая рыбка.</a:t>
            </a:r>
          </a:p>
          <a:p>
            <a:r>
              <a:rPr lang="ru-RU" dirty="0" smtClean="0"/>
              <a:t>И кружились под луной, </a:t>
            </a:r>
            <a:br>
              <a:rPr lang="ru-RU" dirty="0" smtClean="0"/>
            </a:br>
            <a:r>
              <a:rPr lang="ru-RU" dirty="0" smtClean="0"/>
              <a:t>Точно вырезные, </a:t>
            </a:r>
            <a:br>
              <a:rPr lang="ru-RU" dirty="0" smtClean="0"/>
            </a:br>
            <a:r>
              <a:rPr lang="ru-RU" dirty="0" smtClean="0"/>
              <a:t>Опьяненные весной, </a:t>
            </a:r>
            <a:br>
              <a:rPr lang="ru-RU" dirty="0" smtClean="0"/>
            </a:br>
            <a:r>
              <a:rPr lang="ru-RU" dirty="0" smtClean="0"/>
              <a:t>Бабочки ночные</a:t>
            </a:r>
            <a:r>
              <a:rPr lang="ru-RU" dirty="0" smtClean="0"/>
              <a:t>.                         </a:t>
            </a:r>
            <a:endParaRPr lang="ru-RU" dirty="0" smtClean="0"/>
          </a:p>
          <a:p>
            <a:r>
              <a:rPr lang="ru-RU" dirty="0" smtClean="0"/>
              <a:t>Пруд качал в себе звезду, </a:t>
            </a:r>
            <a:br>
              <a:rPr lang="ru-RU" dirty="0" smtClean="0"/>
            </a:br>
            <a:r>
              <a:rPr lang="ru-RU" dirty="0" smtClean="0"/>
              <a:t>Гнулись травы гибко, </a:t>
            </a:r>
            <a:br>
              <a:rPr lang="ru-RU" dirty="0" smtClean="0"/>
            </a:br>
            <a:r>
              <a:rPr lang="ru-RU" dirty="0" smtClean="0"/>
              <a:t>И мелькала там в пруду </a:t>
            </a:r>
            <a:br>
              <a:rPr lang="ru-RU" dirty="0" smtClean="0"/>
            </a:br>
            <a:r>
              <a:rPr lang="ru-RU" dirty="0" smtClean="0"/>
              <a:t>Золотая рыбка</a:t>
            </a:r>
            <a:r>
              <a:rPr lang="ru-RU" dirty="0" smtClean="0"/>
              <a:t>.</a:t>
            </a: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500562" y="1166843"/>
            <a:ext cx="328614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Хоть не видели ее </a:t>
            </a:r>
            <a:br>
              <a:rPr lang="ru-RU" dirty="0" smtClean="0"/>
            </a:br>
            <a:r>
              <a:rPr lang="ru-RU" dirty="0" smtClean="0"/>
              <a:t>Музыканты бала, </a:t>
            </a:r>
            <a:br>
              <a:rPr lang="ru-RU" dirty="0" smtClean="0"/>
            </a:br>
            <a:r>
              <a:rPr lang="ru-RU" dirty="0" smtClean="0"/>
              <a:t>Но от рыбки, от нее, </a:t>
            </a:r>
            <a:br>
              <a:rPr lang="ru-RU" dirty="0" smtClean="0"/>
            </a:br>
            <a:r>
              <a:rPr lang="ru-RU" dirty="0" smtClean="0"/>
              <a:t>Музыка звучала.</a:t>
            </a:r>
          </a:p>
          <a:p>
            <a:r>
              <a:rPr lang="ru-RU" dirty="0" smtClean="0"/>
              <a:t>Чуть настанет тишина, </a:t>
            </a:r>
            <a:br>
              <a:rPr lang="ru-RU" dirty="0" smtClean="0"/>
            </a:br>
            <a:r>
              <a:rPr lang="ru-RU" dirty="0" smtClean="0"/>
              <a:t>Золотая рыбка </a:t>
            </a:r>
            <a:br>
              <a:rPr lang="ru-RU" dirty="0" smtClean="0"/>
            </a:br>
            <a:r>
              <a:rPr lang="ru-RU" dirty="0" smtClean="0"/>
              <a:t>Промелькнет, и вновь видна </a:t>
            </a:r>
            <a:br>
              <a:rPr lang="ru-RU" dirty="0" smtClean="0"/>
            </a:br>
            <a:r>
              <a:rPr lang="ru-RU" dirty="0" smtClean="0"/>
              <a:t>Меж гостей улыбка.</a:t>
            </a:r>
          </a:p>
          <a:p>
            <a:r>
              <a:rPr lang="ru-RU" dirty="0" smtClean="0"/>
              <a:t>Снова скрипка зазвучит, </a:t>
            </a:r>
            <a:br>
              <a:rPr lang="ru-RU" dirty="0" smtClean="0"/>
            </a:br>
            <a:r>
              <a:rPr lang="ru-RU" dirty="0" smtClean="0"/>
              <a:t>Песня раздается. </a:t>
            </a:r>
            <a:br>
              <a:rPr lang="ru-RU" dirty="0" smtClean="0"/>
            </a:br>
            <a:r>
              <a:rPr lang="ru-RU" dirty="0" smtClean="0"/>
              <a:t>И в сердцах любовь журчит, </a:t>
            </a:r>
            <a:br>
              <a:rPr lang="ru-RU" dirty="0" smtClean="0"/>
            </a:br>
            <a:r>
              <a:rPr lang="ru-RU" dirty="0" smtClean="0"/>
              <a:t>И весна смеется.</a:t>
            </a:r>
          </a:p>
          <a:p>
            <a:r>
              <a:rPr lang="ru-RU" dirty="0" smtClean="0"/>
              <a:t>Взор ко взору шепчет: «Жду!» </a:t>
            </a:r>
            <a:br>
              <a:rPr lang="ru-RU" dirty="0" smtClean="0"/>
            </a:br>
            <a:r>
              <a:rPr lang="ru-RU" dirty="0" smtClean="0"/>
              <a:t>Так светло и зыбко, </a:t>
            </a:r>
            <a:br>
              <a:rPr lang="ru-RU" dirty="0" smtClean="0"/>
            </a:br>
            <a:r>
              <a:rPr lang="ru-RU" dirty="0" smtClean="0"/>
              <a:t>Оттого что там в пруду — </a:t>
            </a:r>
            <a:br>
              <a:rPr lang="ru-RU" dirty="0" smtClean="0"/>
            </a:br>
            <a:r>
              <a:rPr lang="ru-RU" dirty="0" smtClean="0"/>
              <a:t>Золотая рыбка.</a:t>
            </a:r>
            <a:endParaRPr lang="ru-RU" dirty="0"/>
          </a:p>
        </p:txBody>
      </p:sp>
      <p:pic>
        <p:nvPicPr>
          <p:cNvPr id="24578" name="Picture 2" descr="https://im0-tub-ru.yandex.net/i?id=7a5b44309c996d1aaebdde5f7aed6fae&amp;n=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5143512"/>
            <a:ext cx="2143140" cy="1714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313486" cy="50006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Камыши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857232"/>
            <a:ext cx="6715172" cy="563231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Полночной порою в болотной глуши</a:t>
            </a:r>
            <a:br>
              <a:rPr lang="ru-RU" dirty="0" smtClean="0"/>
            </a:br>
            <a:r>
              <a:rPr lang="ru-RU" dirty="0" smtClean="0"/>
              <a:t>Чуть слышно, бесшумно, шуршат камыши.</a:t>
            </a:r>
          </a:p>
          <a:p>
            <a:r>
              <a:rPr lang="ru-RU" dirty="0" smtClean="0"/>
              <a:t>О чём они шепчут? О чём говорят?</a:t>
            </a:r>
            <a:br>
              <a:rPr lang="ru-RU" dirty="0" smtClean="0"/>
            </a:br>
            <a:r>
              <a:rPr lang="ru-RU" dirty="0" smtClean="0"/>
              <a:t>Зачем огоньки между ними горят?</a:t>
            </a:r>
          </a:p>
          <a:p>
            <a:r>
              <a:rPr lang="ru-RU" dirty="0" smtClean="0"/>
              <a:t>Мелькают, мигают – и снова их нет.</a:t>
            </a:r>
            <a:br>
              <a:rPr lang="ru-RU" dirty="0" smtClean="0"/>
            </a:br>
            <a:r>
              <a:rPr lang="ru-RU" dirty="0" smtClean="0"/>
              <a:t>И снова забрезжил блуждающий свет.</a:t>
            </a:r>
          </a:p>
          <a:p>
            <a:r>
              <a:rPr lang="ru-RU" dirty="0" smtClean="0"/>
              <a:t>Полночной порой камыши шелестят.</a:t>
            </a:r>
            <a:br>
              <a:rPr lang="ru-RU" dirty="0" smtClean="0"/>
            </a:br>
            <a:r>
              <a:rPr lang="ru-RU" dirty="0" smtClean="0"/>
              <a:t>В них жабы гнездятся, в них змеи свистят.</a:t>
            </a:r>
          </a:p>
          <a:p>
            <a:r>
              <a:rPr lang="ru-RU" dirty="0" smtClean="0"/>
              <a:t>В болоте дрожит умирающий лик.</a:t>
            </a:r>
            <a:br>
              <a:rPr lang="ru-RU" dirty="0" smtClean="0"/>
            </a:br>
            <a:r>
              <a:rPr lang="ru-RU" dirty="0" smtClean="0"/>
              <a:t>То месяц багровый печально поник.</a:t>
            </a:r>
          </a:p>
          <a:p>
            <a:r>
              <a:rPr lang="ru-RU" dirty="0" smtClean="0"/>
              <a:t>И тиной запахло. И сырость ползёт.</a:t>
            </a:r>
            <a:br>
              <a:rPr lang="ru-RU" dirty="0" smtClean="0"/>
            </a:br>
            <a:r>
              <a:rPr lang="ru-RU" dirty="0" smtClean="0"/>
              <a:t>Трясиной заманит, сожмёт, засосёт.</a:t>
            </a:r>
          </a:p>
          <a:p>
            <a:r>
              <a:rPr lang="ru-RU" dirty="0" smtClean="0"/>
              <a:t>"Кого? Для чего? – камыши говорят. –</a:t>
            </a:r>
            <a:br>
              <a:rPr lang="ru-RU" dirty="0" smtClean="0"/>
            </a:br>
            <a:r>
              <a:rPr lang="ru-RU" dirty="0" smtClean="0"/>
              <a:t>Зачем огоньки между нами горят?"</a:t>
            </a:r>
          </a:p>
          <a:p>
            <a:r>
              <a:rPr lang="ru-RU" dirty="0" smtClean="0"/>
              <a:t>Но месяц печальный безмолвно поник.</a:t>
            </a:r>
            <a:br>
              <a:rPr lang="ru-RU" dirty="0" smtClean="0"/>
            </a:br>
            <a:r>
              <a:rPr lang="ru-RU" dirty="0" smtClean="0"/>
              <a:t>Не знает. Склоняет всё ниже свой лик.</a:t>
            </a:r>
          </a:p>
          <a:p>
            <a:r>
              <a:rPr lang="ru-RU" dirty="0" smtClean="0"/>
              <a:t>И, вздох повторяя погибшей души,</a:t>
            </a:r>
            <a:br>
              <a:rPr lang="ru-RU" dirty="0" smtClean="0"/>
            </a:br>
            <a:r>
              <a:rPr lang="ru-RU" dirty="0" smtClean="0"/>
              <a:t>Тоскливо, бесшумно, шуршат камыши.</a:t>
            </a:r>
          </a:p>
          <a:p>
            <a:r>
              <a:rPr lang="ru-RU" i="1" dirty="0" smtClean="0"/>
              <a:t>1895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>Из каких стихотворений строки?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-Дорогой бурною </a:t>
            </a:r>
          </a:p>
          <a:p>
            <a:pPr>
              <a:buNone/>
            </a:pPr>
            <a:r>
              <a:rPr lang="ru-RU" dirty="0" smtClean="0"/>
              <a:t>Легко проносится.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-И </a:t>
            </a:r>
            <a:r>
              <a:rPr lang="ru-RU" dirty="0" err="1" smtClean="0"/>
              <a:t>пятая,и</a:t>
            </a:r>
            <a:r>
              <a:rPr lang="ru-RU" dirty="0" smtClean="0"/>
              <a:t> </a:t>
            </a:r>
            <a:r>
              <a:rPr lang="ru-RU" dirty="0" err="1" smtClean="0"/>
              <a:t>после,и</a:t>
            </a:r>
            <a:r>
              <a:rPr lang="ru-RU" dirty="0" smtClean="0"/>
              <a:t> потом,</a:t>
            </a:r>
          </a:p>
          <a:p>
            <a:pPr>
              <a:buNone/>
            </a:pPr>
            <a:r>
              <a:rPr lang="ru-RU" dirty="0" smtClean="0"/>
              <a:t>                 Откуда ,</a:t>
            </a:r>
            <a:r>
              <a:rPr lang="ru-RU" dirty="0" err="1" smtClean="0"/>
              <a:t>сколько,я</a:t>
            </a:r>
            <a:r>
              <a:rPr lang="ru-RU" dirty="0" smtClean="0"/>
              <a:t> и сам не знаю.</a:t>
            </a:r>
          </a:p>
          <a:p>
            <a:pPr>
              <a:buNone/>
            </a:pPr>
            <a:r>
              <a:rPr lang="ru-RU" dirty="0" smtClean="0"/>
              <a:t>-Мелькают ,мигают - и снова их нет.</a:t>
            </a:r>
          </a:p>
          <a:p>
            <a:pPr>
              <a:buNone/>
            </a:pPr>
            <a:r>
              <a:rPr lang="ru-RU" dirty="0" smtClean="0"/>
              <a:t>И снова забрезжил блуждающий свет.</a:t>
            </a:r>
          </a:p>
          <a:p>
            <a:pPr>
              <a:buNone/>
            </a:pPr>
            <a:r>
              <a:rPr lang="ru-RU" dirty="0" smtClean="0"/>
              <a:t>           -Я был в избушке на куриных ножках.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Там всё как прежде.</a:t>
            </a:r>
          </a:p>
          <a:p>
            <a:pPr>
              <a:buNone/>
            </a:pPr>
            <a:r>
              <a:rPr lang="ru-RU" dirty="0" smtClean="0"/>
              <a:t>-Как прозрачен ,белоснежен</a:t>
            </a:r>
          </a:p>
          <a:p>
            <a:pPr>
              <a:buNone/>
            </a:pPr>
            <a:r>
              <a:rPr lang="ru-RU" dirty="0" smtClean="0"/>
              <a:t>Блеск узорных окон.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282" y="428604"/>
            <a:ext cx="7239000" cy="714396"/>
          </a:xfrm>
        </p:spPr>
        <p:txBody>
          <a:bodyPr/>
          <a:lstStyle/>
          <a:p>
            <a:pPr algn="ctr"/>
            <a:r>
              <a:rPr lang="ru-RU" dirty="0" smtClean="0"/>
              <a:t>Спасибо!</a:t>
            </a:r>
            <a:endParaRPr lang="ru-RU" dirty="0"/>
          </a:p>
        </p:txBody>
      </p:sp>
      <p:pic>
        <p:nvPicPr>
          <p:cNvPr id="25602" name="Picture 2" descr="Очень красивые фотографии природы (75 штук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357298"/>
            <a:ext cx="7358114" cy="5143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571480"/>
            <a:ext cx="64294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http://the-biografii.ru/poety/64-biografiya-konstantina-balmonta.html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428736"/>
            <a:ext cx="5387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http://allforchildren.ru/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2143116"/>
            <a:ext cx="45648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http://maxybaby.net.ua/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2909" y="2714620"/>
            <a:ext cx="5510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http://literatura5.narod.ru/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3214686"/>
            <a:ext cx="50077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http://trinixy.ru/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3857628"/>
            <a:ext cx="27494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https://ru.wikipedia.org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Константин Дмитриевич Бальмонт(1867-1942)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1357290" y="5367338"/>
            <a:ext cx="7429552" cy="1204934"/>
          </a:xfrm>
        </p:spPr>
        <p:txBody>
          <a:bodyPr>
            <a:noAutofit/>
          </a:bodyPr>
          <a:lstStyle/>
          <a:p>
            <a:r>
              <a:rPr lang="ru-RU" sz="2000" dirty="0" smtClean="0"/>
              <a:t> знаменитый русский поэт, символист, классик литературы Серебряного века. Знаменит также своими переводами со многих языков. Автор множества поэтических сборников, статей и очерков</a:t>
            </a:r>
            <a:endParaRPr lang="ru-RU" sz="2000" dirty="0"/>
          </a:p>
        </p:txBody>
      </p:sp>
      <p:pic>
        <p:nvPicPr>
          <p:cNvPr id="14338" name="Picture 2" descr="https://im1-tub-ru.yandex.net/i?id=c5c5be038eb8e8864eeb465a6e4b3cc8&amp;n=33&amp;h=190&amp;w=145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21230" b="21230"/>
          <a:stretch>
            <a:fillRect/>
          </a:stretch>
        </p:blipFill>
        <p:spPr bwMode="auto">
          <a:xfrm>
            <a:off x="642910" y="214290"/>
            <a:ext cx="4429156" cy="45132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 smtClean="0"/>
              <a:t>              Детские </a:t>
            </a:r>
            <a:r>
              <a:rPr lang="ru-RU" sz="2800" dirty="0" smtClean="0"/>
              <a:t>годы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Родители будущего поэта были людьми знатными и образованными. Отец, Дмитрий Константинович, работал коллежским регистратором, а также мировым судьёй. Был председателем земской управы. Мать, Вера Николаевна, генеральская дочка, очень любила литературу и даже печатала собственные произведения в местных изданиях, частенько устраивала литературные вечера, также любила проводить любительские спектакли. Именно мать сильно повлияла на мировоззрение маленького Кости, который с юных лет знакомился с историей, музыкой, словесностью. В общем сложности в семье было семеро детей, Константин был третьим.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0" dirty="0" smtClean="0"/>
              <a:t>.</a:t>
            </a:r>
            <a:r>
              <a:rPr lang="ru-RU" b="0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457200" y="500042"/>
            <a:ext cx="5897880" cy="92869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600" b="1" dirty="0" smtClean="0"/>
              <a:t>Образование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200" dirty="0" smtClean="0"/>
              <a:t>С 1876 года учился в Шуйской гимназии. Участвовал в сомнительном кружке, поддерживающем народовольцев, за что его в 1876 году исключили. После этого, мать перевела Костю во Владимирскую гимназию. Её он окончил в 1886 году. </a:t>
            </a:r>
            <a:br>
              <a:rPr lang="ru-RU" sz="4200" dirty="0" smtClean="0"/>
            </a:br>
            <a:r>
              <a:rPr lang="ru-RU" sz="4200" dirty="0" smtClean="0"/>
              <a:t>Сразу после окончания гимназии Константин Дмитриевич поступил в Московский университет (юридический факультет). Он снова участвовал в жизни подпольных, революционных кружков. В этот раз его не просто исключили, но и отправили в Шую.</a:t>
            </a:r>
            <a:br>
              <a:rPr lang="ru-RU" sz="4200" dirty="0" smtClean="0"/>
            </a:br>
            <a:r>
              <a:rPr lang="ru-RU" sz="4200" dirty="0" smtClean="0"/>
              <a:t/>
            </a:r>
            <a:br>
              <a:rPr lang="ru-RU" sz="4200" dirty="0" smtClean="0"/>
            </a:br>
            <a:r>
              <a:rPr lang="ru-RU" sz="4200" dirty="0" smtClean="0"/>
              <a:t>В 1889 году Константин Дмитриевич возобновил своё обучение в университете, но нервное истощение помешало ему учиться. В 1890 его отчислили и из Демидовского лицея, где он изучал юриспруденцию. </a:t>
            </a:r>
            <a:br>
              <a:rPr lang="ru-RU" sz="4200" dirty="0" smtClean="0"/>
            </a:br>
            <a:endParaRPr lang="ru-RU" sz="4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0034" y="571480"/>
            <a:ext cx="7500990" cy="48936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Александр Блок называл Константина Бальмонта «поэтом с утренней душой</a:t>
            </a:r>
            <a:r>
              <a:rPr lang="ru-RU" sz="2400" dirty="0" smtClean="0"/>
              <a:t>».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Бальмонт в детстве любил гулять с отцом по лесу, наслаждаться красотой полей, лугов, болот и цветов. Это ощущение прекрасного отразилось и на его поэзии. Первые детские стихотворения Константин Дмитриевич писал для своей дочери Нины. В сборнике «</a:t>
            </a:r>
            <a:r>
              <a:rPr lang="ru-RU" sz="2400" dirty="0" err="1" smtClean="0"/>
              <a:t>Фейные</a:t>
            </a:r>
            <a:r>
              <a:rPr lang="ru-RU" sz="2400" dirty="0" smtClean="0"/>
              <a:t> сказки», который в 1905 году издал Бальмонт, стихи для детей наполнены очаровательными персонажами. Здесь живет нежная фея, эльфы, мошки, блошки и росинки на ромашках. Эта фея решает любые споры и ведет с муравьями войну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i.ytimg.com/vi/iEpBoYZP6Fc/sd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7286676" cy="6215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642918"/>
            <a:ext cx="7072362" cy="544764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     ФЕЯ</a:t>
            </a:r>
            <a:endParaRPr lang="ru-RU" sz="2800" dirty="0" smtClean="0"/>
          </a:p>
          <a:p>
            <a:r>
              <a:rPr lang="ru-RU" sz="2000" dirty="0" smtClean="0"/>
              <a:t>Говорили мне, что Фея,</a:t>
            </a:r>
          </a:p>
          <a:p>
            <a:r>
              <a:rPr lang="ru-RU" sz="2000" dirty="0" smtClean="0"/>
              <a:t>Если даже и богата,</a:t>
            </a:r>
          </a:p>
          <a:p>
            <a:r>
              <a:rPr lang="ru-RU" sz="2000" dirty="0" smtClean="0"/>
              <a:t>Если ей дарит </a:t>
            </a:r>
            <a:r>
              <a:rPr lang="ru-RU" sz="2000" dirty="0" err="1" smtClean="0"/>
              <a:t>лилея</a:t>
            </a:r>
            <a:endParaRPr lang="ru-RU" sz="2000" dirty="0" smtClean="0"/>
          </a:p>
          <a:p>
            <a:r>
              <a:rPr lang="ru-RU" sz="2000" dirty="0" smtClean="0"/>
              <a:t>Много снов и аромата, -</a:t>
            </a:r>
          </a:p>
          <a:p>
            <a:r>
              <a:rPr lang="ru-RU" sz="2000" dirty="0" smtClean="0"/>
              <a:t>Все ж, чтоб в замке приютиться,</a:t>
            </a:r>
          </a:p>
          <a:p>
            <a:r>
              <a:rPr lang="ru-RU" sz="2000" dirty="0" smtClean="0"/>
              <a:t>Нужен ей один листок,</a:t>
            </a:r>
          </a:p>
          <a:p>
            <a:r>
              <a:rPr lang="ru-RU" sz="2000" dirty="0" smtClean="0"/>
              <a:t>Им же может нарядиться</a:t>
            </a:r>
          </a:p>
          <a:p>
            <a:r>
              <a:rPr lang="ru-RU" sz="2000" dirty="0" smtClean="0"/>
              <a:t>С головы до ног.</a:t>
            </a:r>
          </a:p>
          <a:p>
            <a:r>
              <a:rPr lang="ru-RU" sz="2000" dirty="0" smtClean="0"/>
              <a:t>Да, иначе быть не может,</a:t>
            </a:r>
          </a:p>
          <a:p>
            <a:r>
              <a:rPr lang="ru-RU" sz="2000" dirty="0" smtClean="0"/>
              <a:t>Потому что все в ней нежно,</a:t>
            </a:r>
          </a:p>
          <a:p>
            <a:r>
              <a:rPr lang="ru-RU" sz="2000" dirty="0" smtClean="0"/>
              <a:t>Ей сама Луна поможет,</a:t>
            </a:r>
          </a:p>
          <a:p>
            <a:r>
              <a:rPr lang="ru-RU" sz="2000" dirty="0" smtClean="0"/>
              <a:t>Ткань паук сплетет прилежно</a:t>
            </a:r>
          </a:p>
          <a:p>
            <a:r>
              <a:rPr lang="ru-RU" sz="2000" dirty="0" smtClean="0"/>
              <a:t>Так как в мире я не знаю</a:t>
            </a:r>
          </a:p>
          <a:p>
            <a:r>
              <a:rPr lang="ru-RU" sz="2000" dirty="0" smtClean="0"/>
              <a:t>Ничего нежнее фей,</a:t>
            </a:r>
          </a:p>
          <a:p>
            <a:r>
              <a:rPr lang="ru-RU" sz="2000" dirty="0" smtClean="0"/>
              <a:t>Ныне Фею выбираю</a:t>
            </a:r>
          </a:p>
          <a:p>
            <a:r>
              <a:rPr lang="ru-RU" sz="2000" dirty="0" smtClean="0"/>
              <a:t>Музою моей</a:t>
            </a:r>
            <a:r>
              <a:rPr lang="ru-RU" sz="2000" dirty="0" smtClean="0"/>
              <a:t>.                   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images.myshared.ru/4/208350/slide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7358114" cy="64294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428596" y="357166"/>
            <a:ext cx="7572428" cy="618630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Светло-пушистая</a:t>
            </a:r>
            <a:br>
              <a:rPr lang="ru-RU" dirty="0" smtClean="0"/>
            </a:br>
            <a:r>
              <a:rPr lang="ru-RU" dirty="0" smtClean="0"/>
              <a:t>снежинка белая,</a:t>
            </a:r>
            <a:br>
              <a:rPr lang="ru-RU" dirty="0" smtClean="0"/>
            </a:br>
            <a:r>
              <a:rPr lang="ru-RU" dirty="0" smtClean="0"/>
              <a:t>Какая чистая,</a:t>
            </a:r>
            <a:br>
              <a:rPr lang="ru-RU" dirty="0" smtClean="0"/>
            </a:br>
            <a:r>
              <a:rPr lang="ru-RU" dirty="0" smtClean="0"/>
              <a:t>какая смелая!</a:t>
            </a:r>
            <a:br>
              <a:rPr lang="ru-RU" dirty="0" smtClean="0"/>
            </a:br>
            <a:r>
              <a:rPr lang="ru-RU" dirty="0" smtClean="0"/>
              <a:t>Дорогой буйною</a:t>
            </a:r>
            <a:br>
              <a:rPr lang="ru-RU" dirty="0" smtClean="0"/>
            </a:br>
            <a:r>
              <a:rPr lang="ru-RU" dirty="0" smtClean="0"/>
              <a:t>легко проносится,</a:t>
            </a:r>
            <a:br>
              <a:rPr lang="ru-RU" dirty="0" smtClean="0"/>
            </a:br>
            <a:r>
              <a:rPr lang="ru-RU" dirty="0" smtClean="0"/>
              <a:t>Не в высь лазурную -</a:t>
            </a:r>
            <a:br>
              <a:rPr lang="ru-RU" dirty="0" smtClean="0"/>
            </a:br>
            <a:r>
              <a:rPr lang="ru-RU" dirty="0" smtClean="0"/>
              <a:t>на небо просится.</a:t>
            </a:r>
            <a:br>
              <a:rPr lang="ru-RU" dirty="0" smtClean="0"/>
            </a:br>
            <a:r>
              <a:rPr lang="ru-RU" dirty="0" smtClean="0"/>
              <a:t>Под ветром веющий</a:t>
            </a:r>
            <a:br>
              <a:rPr lang="ru-RU" dirty="0" smtClean="0"/>
            </a:br>
            <a:r>
              <a:rPr lang="ru-RU" dirty="0" smtClean="0"/>
              <a:t>дрожит, взметается,</a:t>
            </a:r>
            <a:br>
              <a:rPr lang="ru-RU" dirty="0" smtClean="0"/>
            </a:br>
            <a:r>
              <a:rPr lang="ru-RU" dirty="0" smtClean="0"/>
              <a:t>На нем, лелеющем,</a:t>
            </a:r>
            <a:br>
              <a:rPr lang="ru-RU" dirty="0" smtClean="0"/>
            </a:br>
            <a:r>
              <a:rPr lang="ru-RU" dirty="0" smtClean="0"/>
              <a:t>светло качается.</a:t>
            </a:r>
            <a:br>
              <a:rPr lang="ru-RU" dirty="0" smtClean="0"/>
            </a:br>
            <a:r>
              <a:rPr lang="ru-RU" dirty="0" smtClean="0"/>
              <a:t>Его качелями</a:t>
            </a:r>
            <a:br>
              <a:rPr lang="ru-RU" dirty="0" smtClean="0"/>
            </a:br>
            <a:r>
              <a:rPr lang="ru-RU" dirty="0" smtClean="0"/>
              <a:t>она утешена,</a:t>
            </a:r>
            <a:br>
              <a:rPr lang="ru-RU" dirty="0" smtClean="0"/>
            </a:br>
            <a:r>
              <a:rPr lang="ru-RU" dirty="0" smtClean="0"/>
              <a:t>С его метелями</a:t>
            </a:r>
            <a:br>
              <a:rPr lang="ru-RU" dirty="0" smtClean="0"/>
            </a:br>
            <a:r>
              <a:rPr lang="ru-RU" dirty="0" smtClean="0"/>
              <a:t>крутится бешено.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428992" y="1000108"/>
            <a:ext cx="37147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лучах блистающих</a:t>
            </a:r>
            <a:br>
              <a:rPr lang="ru-RU" dirty="0" smtClean="0"/>
            </a:br>
            <a:r>
              <a:rPr lang="ru-RU" dirty="0" smtClean="0"/>
              <a:t>скользит умелая</a:t>
            </a:r>
            <a:br>
              <a:rPr lang="ru-RU" dirty="0" smtClean="0"/>
            </a:br>
            <a:r>
              <a:rPr lang="ru-RU" dirty="0" smtClean="0"/>
              <a:t>Средь хлопьев тающих</a:t>
            </a:r>
            <a:br>
              <a:rPr lang="ru-RU" dirty="0" smtClean="0"/>
            </a:br>
            <a:r>
              <a:rPr lang="ru-RU" dirty="0" smtClean="0"/>
              <a:t>сохранно-белая.</a:t>
            </a:r>
            <a:br>
              <a:rPr lang="ru-RU" dirty="0" smtClean="0"/>
            </a:br>
            <a:r>
              <a:rPr lang="ru-RU" dirty="0" smtClean="0"/>
              <a:t>Но вот кончается</a:t>
            </a:r>
            <a:br>
              <a:rPr lang="ru-RU" dirty="0" smtClean="0"/>
            </a:br>
            <a:r>
              <a:rPr lang="ru-RU" dirty="0" smtClean="0"/>
              <a:t>дорога дальняя,</a:t>
            </a:r>
            <a:br>
              <a:rPr lang="ru-RU" dirty="0" smtClean="0"/>
            </a:br>
            <a:r>
              <a:rPr lang="ru-RU" dirty="0" smtClean="0"/>
              <a:t>Земли касается</a:t>
            </a:r>
            <a:br>
              <a:rPr lang="ru-RU" dirty="0" smtClean="0"/>
            </a:br>
            <a:r>
              <a:rPr lang="ru-RU" dirty="0" smtClean="0"/>
              <a:t>звезда хрустальная.</a:t>
            </a:r>
            <a:br>
              <a:rPr lang="ru-RU" dirty="0" smtClean="0"/>
            </a:br>
            <a:r>
              <a:rPr lang="ru-RU" dirty="0" smtClean="0"/>
              <a:t>Лежит пушистая</a:t>
            </a:r>
            <a:br>
              <a:rPr lang="ru-RU" dirty="0" smtClean="0"/>
            </a:br>
            <a:r>
              <a:rPr lang="ru-RU" dirty="0" smtClean="0"/>
              <a:t>снежинка смелая.</a:t>
            </a:r>
            <a:br>
              <a:rPr lang="ru-RU" dirty="0" smtClean="0"/>
            </a:br>
            <a:r>
              <a:rPr lang="ru-RU" dirty="0" smtClean="0"/>
              <a:t>Какая чистая,</a:t>
            </a:r>
            <a:br>
              <a:rPr lang="ru-RU" dirty="0" smtClean="0"/>
            </a:br>
            <a:r>
              <a:rPr lang="ru-RU" dirty="0" smtClean="0"/>
              <a:t>какая белая!</a:t>
            </a:r>
            <a:endParaRPr lang="ru-RU" dirty="0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08630"/>
          </a:xfrm>
        </p:spPr>
        <p:txBody>
          <a:bodyPr/>
          <a:lstStyle/>
          <a:p>
            <a:pPr algn="ctr"/>
            <a:r>
              <a:rPr lang="ru-RU" dirty="0" smtClean="0"/>
              <a:t>снежинка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201</TotalTime>
  <Words>336</Words>
  <PresentationFormat>Экран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Константин Дмитриевич Бальмонт    учитель начальных классов Ижболдина Гульнар Темиртасовна МБОУ «Нижнебаскунчакская СОШ»</vt:lpstr>
      <vt:lpstr>Константин Дмитриевич Бальмонт(1867-1942)</vt:lpstr>
      <vt:lpstr>              Детские годы</vt:lpstr>
      <vt:lpstr>.  </vt:lpstr>
      <vt:lpstr>Слайд 5</vt:lpstr>
      <vt:lpstr>Слайд 6</vt:lpstr>
      <vt:lpstr>Слайд 7</vt:lpstr>
      <vt:lpstr>Слайд 8</vt:lpstr>
      <vt:lpstr>снежинка</vt:lpstr>
      <vt:lpstr>Золотая рыбка</vt:lpstr>
      <vt:lpstr>  Камыши</vt:lpstr>
      <vt:lpstr>Из каких стихотворений строки?</vt:lpstr>
      <vt:lpstr>Спасибо!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Константин Дмитриевич Бальмонт (1867-1942) выпол</dc:title>
  <dc:creator>Гульнара</dc:creator>
  <cp:lastModifiedBy>Гульнара</cp:lastModifiedBy>
  <cp:revision>25</cp:revision>
  <dcterms:created xsi:type="dcterms:W3CDTF">2016-01-12T17:47:37Z</dcterms:created>
  <dcterms:modified xsi:type="dcterms:W3CDTF">2016-01-19T17:28:22Z</dcterms:modified>
</cp:coreProperties>
</file>