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4" r:id="rId4"/>
    <p:sldId id="265" r:id="rId5"/>
    <p:sldId id="266" r:id="rId6"/>
    <p:sldId id="267" r:id="rId7"/>
    <p:sldId id="270" r:id="rId8"/>
    <p:sldId id="274" r:id="rId9"/>
    <p:sldId id="27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05" autoAdjust="0"/>
  </p:normalViewPr>
  <p:slideViewPr>
    <p:cSldViewPr>
      <p:cViewPr varScale="1">
        <p:scale>
          <a:sx n="75" d="100"/>
          <a:sy n="75" d="100"/>
        </p:scale>
        <p:origin x="-99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7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19" y="3148"/>
            <a:ext cx="9327134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175351" cy="1793167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chemeClr val="accent1"/>
                </a:solidFill>
              </a:rPr>
              <a:t>Москва-столица нашей Родины.</a:t>
            </a:r>
            <a:endParaRPr lang="ru-RU" sz="7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51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2" y="0"/>
            <a:ext cx="9332560" cy="6847345"/>
          </a:xfrm>
        </p:spPr>
      </p:pic>
    </p:spTree>
    <p:extLst>
      <p:ext uri="{BB962C8B-B14F-4D97-AF65-F5344CB8AC3E}">
        <p14:creationId xmlns:p14="http://schemas.microsoft.com/office/powerpoint/2010/main" val="113016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3" y="260648"/>
            <a:ext cx="9122157" cy="6332945"/>
          </a:xfrm>
        </p:spPr>
      </p:pic>
    </p:spTree>
    <p:extLst>
      <p:ext uri="{BB962C8B-B14F-4D97-AF65-F5344CB8AC3E}">
        <p14:creationId xmlns:p14="http://schemas.microsoft.com/office/powerpoint/2010/main" val="287094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-19040"/>
            <a:ext cx="6804248" cy="6877040"/>
          </a:xfrm>
        </p:spPr>
      </p:pic>
    </p:spTree>
    <p:extLst>
      <p:ext uri="{BB962C8B-B14F-4D97-AF65-F5344CB8AC3E}">
        <p14:creationId xmlns:p14="http://schemas.microsoft.com/office/powerpoint/2010/main" val="348756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44000" cy="5958800"/>
          </a:xfrm>
        </p:spPr>
      </p:pic>
    </p:spTree>
    <p:extLst>
      <p:ext uri="{BB962C8B-B14F-4D97-AF65-F5344CB8AC3E}">
        <p14:creationId xmlns:p14="http://schemas.microsoft.com/office/powerpoint/2010/main" val="8076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6" y="-16237"/>
            <a:ext cx="9123784" cy="6851749"/>
          </a:xfrm>
        </p:spPr>
      </p:pic>
    </p:spTree>
    <p:extLst>
      <p:ext uri="{BB962C8B-B14F-4D97-AF65-F5344CB8AC3E}">
        <p14:creationId xmlns:p14="http://schemas.microsoft.com/office/powerpoint/2010/main" val="130802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" y="260648"/>
            <a:ext cx="9132560" cy="6408814"/>
          </a:xfrm>
        </p:spPr>
      </p:pic>
    </p:spTree>
    <p:extLst>
      <p:ext uri="{BB962C8B-B14F-4D97-AF65-F5344CB8AC3E}">
        <p14:creationId xmlns:p14="http://schemas.microsoft.com/office/powerpoint/2010/main" val="188534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90950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91658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</TotalTime>
  <Words>4</Words>
  <Application>Microsoft Office PowerPoint</Application>
  <PresentationFormat>Экран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Москва-столица нашей Родины.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Москва-столица нашей Родины.</dc:title>
  <dc:creator>Таня</dc:creator>
  <cp:lastModifiedBy>Татьяна</cp:lastModifiedBy>
  <cp:revision>5</cp:revision>
  <dcterms:created xsi:type="dcterms:W3CDTF">2011-09-11T18:24:18Z</dcterms:created>
  <dcterms:modified xsi:type="dcterms:W3CDTF">2016-01-18T21:27:12Z</dcterms:modified>
</cp:coreProperties>
</file>