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74" r:id="rId8"/>
    <p:sldId id="278" r:id="rId9"/>
    <p:sldId id="261" r:id="rId10"/>
    <p:sldId id="273" r:id="rId11"/>
    <p:sldId id="279" r:id="rId12"/>
    <p:sldId id="269" r:id="rId13"/>
    <p:sldId id="264" r:id="rId14"/>
    <p:sldId id="281" r:id="rId15"/>
    <p:sldId id="282" r:id="rId16"/>
    <p:sldId id="283" r:id="rId17"/>
    <p:sldId id="284" r:id="rId18"/>
    <p:sldId id="285" r:id="rId19"/>
    <p:sldId id="280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F38582-3FCE-456C-839E-01C470D935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C6E4FC-E021-4DA3-A147-8A80EB340A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38582-3FCE-456C-839E-01C470D935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6E4FC-E021-4DA3-A147-8A80EB340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DF38582-3FCE-456C-839E-01C470D935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C6E4FC-E021-4DA3-A147-8A80EB340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38582-3FCE-456C-839E-01C470D935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6E4FC-E021-4DA3-A147-8A80EB340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F38582-3FCE-456C-839E-01C470D935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4C6E4FC-E021-4DA3-A147-8A80EB340A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38582-3FCE-456C-839E-01C470D935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6E4FC-E021-4DA3-A147-8A80EB340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38582-3FCE-456C-839E-01C470D935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6E4FC-E021-4DA3-A147-8A80EB340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38582-3FCE-456C-839E-01C470D935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6E4FC-E021-4DA3-A147-8A80EB340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F38582-3FCE-456C-839E-01C470D935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6E4FC-E021-4DA3-A147-8A80EB340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38582-3FCE-456C-839E-01C470D935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6E4FC-E021-4DA3-A147-8A80EB340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38582-3FCE-456C-839E-01C470D935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6E4FC-E021-4DA3-A147-8A80EB340A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DF38582-3FCE-456C-839E-01C470D935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C6E4FC-E021-4DA3-A147-8A80EB340A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33400"/>
            <a:ext cx="6348540" cy="2868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Разработка урока математики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539864"/>
            <a:ext cx="6129468" cy="11012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на движение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</a:t>
            </a:r>
          </a:p>
          <a:p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5229200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Валинурова Файруза Халасовна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Решение задачи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+ 48 = 58 (км/ч) общая скорость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 : 58 = 4 (ч) время встречи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 : (12+48) =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(ч)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88424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"Самолёт"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ставим мы вразлёт: (Руки в стороны.)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самолёт. ("Полетели" как самолёты.)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 крылом туда-сюда, (Наклоны влево-вправо.)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Делай "раз", делай "два". (Повороты влево-вправо.)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и два, раз и два! (Хлопаем в ладоши.)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 стороны держите,(Руки в стороны.)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на друга посмотрите. (Повороты влево-вправо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и два, раз и два! (Прыжки на месте.)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Опустили руки вниз, (Опустили руки .)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место все садись! (Сели на места.)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79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Работа по учебнику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с. 64 №17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35597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1484784"/>
            <a:ext cx="45365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62 км/ч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часов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– в 2 раза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 пройти.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? км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788" y="4962659"/>
            <a:ext cx="7956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 ×5 = 310 (км) прошёл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310 ×2 = 620 (км) осталось пройти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310 + 620 = 930 (км) весь путь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632848" cy="32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487360"/>
            <a:ext cx="6202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За сутки – 888 вёрст</a:t>
            </a:r>
          </a:p>
          <a:p>
            <a:r>
              <a:rPr lang="ru-RU" sz="4000" dirty="0" smtClean="0"/>
              <a:t>За сутки  и 13 ч - ? вёрст 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32656"/>
            <a:ext cx="4036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 верста = 1км  60 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9570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888 : 24 = 37 (верст/ час)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×37 = 481 (верста) за 13 часов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888 + 481 = 1369 (вёрст) за сутки и 13 часов</a:t>
            </a:r>
          </a:p>
        </p:txBody>
      </p:sp>
    </p:spTree>
    <p:extLst>
      <p:ext uri="{BB962C8B-B14F-4D97-AF65-F5344CB8AC3E}">
        <p14:creationId xmlns:p14="http://schemas.microsoft.com/office/powerpoint/2010/main" val="244790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   </a:t>
            </a:r>
            <a:r>
              <a:rPr lang="ru-RU" sz="4400" dirty="0" smtClean="0"/>
              <a:t>Укажи </a:t>
            </a:r>
            <a:r>
              <a:rPr lang="ru-RU" sz="4400" dirty="0" smtClean="0"/>
              <a:t>единицу, которая является единицей скорости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1) час</a:t>
            </a:r>
            <a:endParaRPr lang="ru-RU" sz="4000" dirty="0" smtClean="0"/>
          </a:p>
          <a:p>
            <a:r>
              <a:rPr lang="ru-RU" sz="4000" dirty="0" smtClean="0"/>
              <a:t>2) километр</a:t>
            </a:r>
            <a:endParaRPr lang="ru-RU" sz="4000" dirty="0" smtClean="0"/>
          </a:p>
          <a:p>
            <a:r>
              <a:rPr lang="ru-RU" sz="4000" dirty="0" smtClean="0"/>
              <a:t>3) миллиметр </a:t>
            </a:r>
            <a:r>
              <a:rPr lang="ru-RU" sz="4000" dirty="0" smtClean="0"/>
              <a:t>в секунду </a:t>
            </a:r>
          </a:p>
          <a:p>
            <a:r>
              <a:rPr lang="ru-RU" sz="4000" dirty="0" smtClean="0"/>
              <a:t>4) квадратный </a:t>
            </a:r>
            <a:r>
              <a:rPr lang="ru-RU" sz="4000" dirty="0" smtClean="0"/>
              <a:t>метр</a:t>
            </a:r>
          </a:p>
        </p:txBody>
      </p:sp>
    </p:spTree>
    <p:extLst>
      <p:ext uri="{BB962C8B-B14F-4D97-AF65-F5344CB8AC3E}">
        <p14:creationId xmlns:p14="http://schemas.microsoft.com/office/powerpoint/2010/main" val="134779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6455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Укажи скорость самолета, если за 3 часа он пролетел 2400 км.</a:t>
            </a:r>
          </a:p>
          <a:p>
            <a:r>
              <a:rPr lang="ru-RU" sz="4400" dirty="0" smtClean="0"/>
              <a:t>1) 800 </a:t>
            </a:r>
            <a:r>
              <a:rPr lang="ru-RU" sz="4400" dirty="0" smtClean="0"/>
              <a:t>км</a:t>
            </a:r>
            <a:r>
              <a:rPr lang="en-US" sz="4400" dirty="0" smtClean="0"/>
              <a:t>/</a:t>
            </a:r>
            <a:r>
              <a:rPr lang="ru-RU" sz="4400" dirty="0" smtClean="0"/>
              <a:t>ч</a:t>
            </a:r>
          </a:p>
          <a:p>
            <a:r>
              <a:rPr lang="ru-RU" sz="4400" dirty="0" smtClean="0"/>
              <a:t>2) 800 </a:t>
            </a:r>
            <a:r>
              <a:rPr lang="ru-RU" sz="4400" dirty="0" smtClean="0"/>
              <a:t>км</a:t>
            </a:r>
          </a:p>
          <a:p>
            <a:r>
              <a:rPr lang="ru-RU" sz="4400" dirty="0" smtClean="0"/>
              <a:t>3) 7200 </a:t>
            </a:r>
            <a:r>
              <a:rPr lang="ru-RU" sz="4400" dirty="0" smtClean="0"/>
              <a:t>км</a:t>
            </a:r>
            <a:r>
              <a:rPr lang="en-US" sz="4400" dirty="0" smtClean="0"/>
              <a:t>/</a:t>
            </a:r>
            <a:r>
              <a:rPr lang="ru-RU" sz="4400" dirty="0" smtClean="0"/>
              <a:t>ч</a:t>
            </a:r>
          </a:p>
          <a:p>
            <a:r>
              <a:rPr lang="ru-RU" sz="4400" dirty="0" smtClean="0"/>
              <a:t>4) 850 </a:t>
            </a:r>
            <a:r>
              <a:rPr lang="ru-RU" sz="4400" dirty="0" smtClean="0"/>
              <a:t>км</a:t>
            </a:r>
            <a:r>
              <a:rPr lang="en-US" sz="4400" dirty="0" smtClean="0"/>
              <a:t>/</a:t>
            </a:r>
            <a:r>
              <a:rPr lang="ru-RU" sz="4400" dirty="0" smtClean="0"/>
              <a:t>ч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3036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7239000" cy="6339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Укажи расстояние которое пролетит воздушный змей за 1 мин, если ветер дует со скоростью 6 м</a:t>
            </a:r>
            <a:r>
              <a:rPr lang="en-US" sz="4000" dirty="0" smtClean="0"/>
              <a:t>/</a:t>
            </a:r>
            <a:r>
              <a:rPr lang="ru-RU" sz="4000" dirty="0" smtClean="0"/>
              <a:t>с.</a:t>
            </a:r>
          </a:p>
          <a:p>
            <a:r>
              <a:rPr lang="ru-RU" sz="4000" dirty="0" smtClean="0"/>
              <a:t>1) 10 </a:t>
            </a:r>
            <a:r>
              <a:rPr lang="ru-RU" sz="4000" dirty="0" smtClean="0"/>
              <a:t>м</a:t>
            </a:r>
          </a:p>
          <a:p>
            <a:r>
              <a:rPr lang="ru-RU" sz="4000" dirty="0" smtClean="0"/>
              <a:t>2) 360 </a:t>
            </a:r>
            <a:r>
              <a:rPr lang="ru-RU" sz="4000" dirty="0" smtClean="0"/>
              <a:t>м </a:t>
            </a:r>
          </a:p>
          <a:p>
            <a:r>
              <a:rPr lang="ru-RU" sz="4000" dirty="0" smtClean="0"/>
              <a:t>3) 600 </a:t>
            </a:r>
            <a:r>
              <a:rPr lang="ru-RU" sz="4000" dirty="0" smtClean="0"/>
              <a:t>м</a:t>
            </a:r>
          </a:p>
          <a:p>
            <a:r>
              <a:rPr lang="ru-RU" sz="4000" dirty="0" smtClean="0"/>
              <a:t>4) 100 </a:t>
            </a:r>
            <a:r>
              <a:rPr lang="ru-RU" sz="4000" dirty="0" smtClean="0"/>
              <a:t>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7595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64557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 время, которое необходимо, чтобы пройти 2 км со скоростью 100 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</a:p>
          <a:p>
            <a:r>
              <a:rPr lang="ru-RU" sz="4000" dirty="0" smtClean="0"/>
              <a:t>1) 50 </a:t>
            </a:r>
            <a:r>
              <a:rPr lang="ru-RU" sz="4000" dirty="0" smtClean="0"/>
              <a:t>мин </a:t>
            </a:r>
          </a:p>
          <a:p>
            <a:r>
              <a:rPr lang="ru-RU" sz="4000" dirty="0" smtClean="0"/>
              <a:t>2) 2 </a:t>
            </a:r>
            <a:r>
              <a:rPr lang="ru-RU" sz="4000" dirty="0" smtClean="0"/>
              <a:t>мин </a:t>
            </a:r>
          </a:p>
          <a:p>
            <a:r>
              <a:rPr lang="ru-RU" sz="4000" dirty="0" smtClean="0"/>
              <a:t>3) 20 </a:t>
            </a:r>
            <a:r>
              <a:rPr lang="ru-RU" sz="4000" dirty="0" smtClean="0"/>
              <a:t>мин </a:t>
            </a:r>
          </a:p>
          <a:p>
            <a:r>
              <a:rPr lang="ru-RU" sz="4000" dirty="0" smtClean="0"/>
              <a:t>4) 5 </a:t>
            </a:r>
            <a:r>
              <a:rPr lang="ru-RU" sz="4000" dirty="0" smtClean="0"/>
              <a:t>мин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789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7239000" cy="6403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 выражение, с помощью которого можно вычислять расстояние, если известно время движения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 и скорость 95 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</a:p>
          <a:p>
            <a:r>
              <a:rPr lang="ru-RU" sz="4000" dirty="0" smtClean="0"/>
              <a:t>1) 95+</a:t>
            </a:r>
            <a:r>
              <a:rPr lang="en-US" sz="4000" dirty="0" smtClean="0"/>
              <a:t>t</a:t>
            </a:r>
            <a:endParaRPr lang="ru-RU" sz="4000" dirty="0" smtClean="0"/>
          </a:p>
          <a:p>
            <a:r>
              <a:rPr lang="ru-RU" sz="4000" dirty="0" smtClean="0"/>
              <a:t>2) 95:</a:t>
            </a:r>
            <a:r>
              <a:rPr lang="en-US" sz="4000" dirty="0" smtClean="0"/>
              <a:t>t</a:t>
            </a:r>
          </a:p>
          <a:p>
            <a:r>
              <a:rPr lang="ru-RU" sz="4000" dirty="0" smtClean="0"/>
              <a:t>3) </a:t>
            </a:r>
            <a:r>
              <a:rPr lang="en-US" sz="4000" dirty="0" smtClean="0"/>
              <a:t>t</a:t>
            </a:r>
            <a:r>
              <a:rPr lang="ru-RU" sz="4000" dirty="0" smtClean="0"/>
              <a:t>:</a:t>
            </a:r>
            <a:r>
              <a:rPr lang="en-US" sz="4000" dirty="0" smtClean="0"/>
              <a:t>95</a:t>
            </a:r>
          </a:p>
          <a:p>
            <a:r>
              <a:rPr lang="ru-RU" sz="4000" dirty="0" smtClean="0"/>
              <a:t>4) </a:t>
            </a:r>
            <a:r>
              <a:rPr lang="en-US" sz="4000" dirty="0" smtClean="0"/>
              <a:t>95*t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1076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Домашнее задание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8291264" cy="484632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Придумай проект на тему: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1. «Задачи на движение»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2. «Самые – самые»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2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Блицтурнир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4644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5" y="2276872"/>
            <a:ext cx="33843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Паромобиль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 проехать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4 часа –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километров.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была его скорость</a:t>
            </a:r>
            <a:r>
              <a:rPr lang="ru-RU" sz="2800" dirty="0" smtClean="0"/>
              <a:t>?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4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 мире паровоз построил </a:t>
            </a:r>
            <a:r>
              <a:rPr lang="ru-RU" sz="31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англичанин Тривайтик 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1803 году. Без вагонов паровоз развивал скорость 26 км/ ч.</a:t>
            </a:r>
            <a:endPara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385110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206084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сколько часов он преодолел расстояние 104 км?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486916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 4 часа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9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самолёт Братьев Р         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братьев Райт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пролетел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30 метров за 10 секунд.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040"/>
            <a:ext cx="2592288" cy="351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504056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301208"/>
            <a:ext cx="578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была его скорость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291135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59" y="188640"/>
            <a:ext cx="479350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1" y="4005064"/>
            <a:ext cx="864493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дизельная подлодка «Минога»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построена в России в 1908 году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проекту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Ивана Бубнова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развивала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под водой 8 км/ч. Сколько километров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могла пройти за 6 часов?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04664"/>
            <a:ext cx="4474840" cy="13681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9847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3573016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Дирижабль за 40 часов полёта в Арктике пролетел 5000  километров. С какой скоростью он летел?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0169" y="5378321"/>
            <a:ext cx="215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км/ч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Формулы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0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3" y="47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9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88032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359646" cy="219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0528" y="4437112"/>
            <a:ext cx="84249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км/ч                          46км/ч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/>
              <a:t>     </a:t>
            </a:r>
            <a:r>
              <a:rPr lang="ru-RU" sz="3600" dirty="0" smtClean="0"/>
              <a:t>А  ____________? </a:t>
            </a:r>
            <a:r>
              <a:rPr lang="ru-RU" sz="3600" dirty="0" err="1" smtClean="0"/>
              <a:t>ч_____________В</a:t>
            </a:r>
            <a:endParaRPr lang="ru-RU" sz="3600" dirty="0"/>
          </a:p>
          <a:p>
            <a:r>
              <a:rPr lang="ru-RU" sz="2400" dirty="0" smtClean="0"/>
              <a:t>                      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 км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610839" y="5164292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5508104" y="5123668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608</TotalTime>
  <Words>592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Разработка урока математики</vt:lpstr>
      <vt:lpstr>Блицтурнир</vt:lpstr>
      <vt:lpstr>Первый в мире паровоз построил англичанин Тривайтик в 1803 году. Без вагонов паровоз развивал скорость 26 км/ ч.</vt:lpstr>
      <vt:lpstr>                      Первый самолёт Братьев Р            братьев Райт пролетел зом                       30 метров за 10 секунд.</vt:lpstr>
      <vt:lpstr>Презентация PowerPoint</vt:lpstr>
      <vt:lpstr>Презентация PowerPoint</vt:lpstr>
      <vt:lpstr>Формулы</vt:lpstr>
      <vt:lpstr>Презентация PowerPoint</vt:lpstr>
      <vt:lpstr>Решение задач</vt:lpstr>
      <vt:lpstr>Решение задачи</vt:lpstr>
      <vt:lpstr>Презентация PowerPoint</vt:lpstr>
      <vt:lpstr>Работа по учебнику  с. 64 №17</vt:lpstr>
      <vt:lpstr>Презентация PowerPoint</vt:lpstr>
      <vt:lpstr>Тест</vt:lpstr>
      <vt:lpstr>Презентация PowerPoint</vt:lpstr>
      <vt:lpstr> </vt:lpstr>
      <vt:lpstr>Презентация PowerPoint</vt:lpstr>
      <vt:lpstr>Презентация PowerPoint</vt:lpstr>
      <vt:lpstr>Домашнее задание 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</dc:creator>
  <cp:lastModifiedBy>13</cp:lastModifiedBy>
  <cp:revision>43</cp:revision>
  <dcterms:created xsi:type="dcterms:W3CDTF">2015-02-16T07:57:20Z</dcterms:created>
  <dcterms:modified xsi:type="dcterms:W3CDTF">2015-02-21T05:00:31Z</dcterms:modified>
</cp:coreProperties>
</file>