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E48B-1EC6-4E5E-B197-A1330FA2A854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5AA45-F598-4AD5-BDC1-AF919F19A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AA45-F598-4AD5-BDC1-AF919F19AC5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0"/>
            <a:ext cx="4862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0"/>
            <a:ext cx="2285984" cy="209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643702" y="1214422"/>
            <a:ext cx="832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[s]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214422"/>
            <a:ext cx="1396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Содержимое 3" descr="http://go4.imgsmail.ru/imgpreview?key=19cd642e2b40a964&amp;mb=imgdb_preview_289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43725" y="2214554"/>
            <a:ext cx="22002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00826" y="3214686"/>
            <a:ext cx="8659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[ð]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643422"/>
            <a:ext cx="22145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715140" y="4714884"/>
            <a:ext cx="808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[z]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0" name="AutoShape 2" descr="Анимированные собаки, анимашки в форме собак, щенков. | Smayl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Анимированные собаки, анимашки в форме собак, щенков. | Smayls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14884"/>
            <a:ext cx="2009745" cy="214311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00232" y="5143512"/>
            <a:ext cx="750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[r]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6" name="AutoShape 8" descr="Блестяшие картинки с птицами | Smayl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Блестяшие картинки с птицами | Smayls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071670" cy="154305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43042" y="142852"/>
            <a:ext cx="856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[k]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60" name="Picture 12" descr="Блестяшие картинки с птицами | Smayls.r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071678"/>
            <a:ext cx="2500298" cy="185738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14348" y="3643314"/>
            <a:ext cx="849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[g]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4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4786322"/>
            <a:ext cx="18573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285728"/>
            <a:ext cx="17145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643446"/>
            <a:ext cx="157160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18" y="214290"/>
            <a:ext cx="16328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14480" y="4857760"/>
            <a:ext cx="1690676" cy="162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Содержимое 3" descr="http://www.smolensk2.ru/images/img_33119.jpg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214554"/>
            <a:ext cx="2500329" cy="24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214554"/>
            <a:ext cx="1786553" cy="2357454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10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857760"/>
            <a:ext cx="1572262" cy="1635442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11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85992"/>
            <a:ext cx="2000264" cy="2286016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1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786322"/>
            <a:ext cx="2040872" cy="1785950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1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14290"/>
            <a:ext cx="1783393" cy="1928826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1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14290"/>
            <a:ext cx="2031991" cy="1928826"/>
          </a:xfrm>
          <a:prstGeom prst="rect">
            <a:avLst/>
          </a:prstGeom>
          <a:noFill/>
        </p:spPr>
      </p:pic>
      <p:pic>
        <p:nvPicPr>
          <p:cNvPr id="19" name="Рисунок 18"/>
          <p:cNvPicPr/>
          <p:nvPr/>
        </p:nvPicPr>
        <p:blipFill>
          <a:blip r:embed="rId1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214554"/>
            <a:ext cx="2277743" cy="235745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714744" y="4357694"/>
            <a:ext cx="33505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a (an) …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5857884" y="2928934"/>
            <a:ext cx="500066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57884" y="3500438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28926" y="3929066"/>
            <a:ext cx="571504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7884" y="4500570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57884" y="5072074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0364" y="5572140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14744" y="2357430"/>
            <a:ext cx="22813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en-US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is not a wood.</a:t>
            </a:r>
            <a:endParaRPr lang="ru-RU" sz="2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714620"/>
            <a:ext cx="21611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mug.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071810"/>
            <a:ext cx="22275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lorry.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429000"/>
            <a:ext cx="2136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troll.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786190"/>
            <a:ext cx="20585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dog.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143380"/>
            <a:ext cx="22461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lamp.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500570"/>
            <a:ext cx="22300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duck.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857760"/>
            <a:ext cx="20585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bed.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572140"/>
            <a:ext cx="29225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black dish.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5857892"/>
            <a:ext cx="21611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not a map.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8358278" cy="62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388" y="1142984"/>
            <a:ext cx="13303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Yes,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2143116"/>
            <a:ext cx="16385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No, it isn’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429132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Yes,</a:t>
            </a:r>
            <a:r>
              <a:rPr lang="ru-RU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 is</a:t>
            </a:r>
            <a:r>
              <a:rPr lang="ru-RU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7738" y="3244334"/>
            <a:ext cx="1330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Yes,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378619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No, it isn’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2571744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No, it isn’t.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507207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No, it isn’t.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786454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No, it isn’t.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Тема2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87</TotalTime>
  <Words>130</Words>
  <Application>Microsoft Office PowerPoint</Application>
  <PresentationFormat>Экран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Тема2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13</cp:revision>
  <dcterms:created xsi:type="dcterms:W3CDTF">2015-12-16T15:13:51Z</dcterms:created>
  <dcterms:modified xsi:type="dcterms:W3CDTF">2016-01-18T09:06:39Z</dcterms:modified>
</cp:coreProperties>
</file>