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BA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" y="0"/>
            <a:ext cx="912021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1000108"/>
            <a:ext cx="52624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786058"/>
            <a:ext cx="46754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Товарищи</a:t>
            </a:r>
            <a:endParaRPr lang="ru-RU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349832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22" y="1357298"/>
            <a:ext cx="5786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У меня температура.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Мама вызвала врача.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Врач пришёл, принёс микстуру,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И меня лечить </a:t>
            </a:r>
            <a:r>
              <a:rPr lang="ru-RU" sz="2800" b="1" dirty="0" err="1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начáл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.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Посмотрел мне горло ложкой,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Маму пожурил немножко.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- В детский сад нельзя - ангина.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Прописал мне аспирина,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Чай с лимоном на меду,</a:t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701BA5"/>
                </a:solidFill>
              </a:rPr>
              <a:t>И сказал: "Ещё приду.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701B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642918"/>
            <a:ext cx="69834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Подбери синонимы к слову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  «товарищи»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214554"/>
            <a:ext cx="363772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друзья</a:t>
            </a:r>
          </a:p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приятели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414301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8188" y="4286256"/>
            <a:ext cx="30405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друг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21455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pic>
        <p:nvPicPr>
          <p:cNvPr id="7" name="Рисунок 6" descr="Изображение 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000240"/>
            <a:ext cx="2509855" cy="2428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Изображение 049.jpg"/>
          <p:cNvPicPr>
            <a:picLocks noChangeAspect="1"/>
          </p:cNvPicPr>
          <p:nvPr/>
        </p:nvPicPr>
        <p:blipFill>
          <a:blip r:embed="rId5" cstate="print"/>
          <a:srcRect l="6813" r="9156"/>
          <a:stretch>
            <a:fillRect/>
          </a:stretch>
        </p:blipFill>
        <p:spPr>
          <a:xfrm>
            <a:off x="5214942" y="1857364"/>
            <a:ext cx="2643206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066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-78584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-78584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857232"/>
            <a:ext cx="79440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                    Товарищи</a:t>
            </a:r>
          </a:p>
          <a:p>
            <a:r>
              <a:rPr lang="ru-RU" sz="3600" b="1" dirty="0" smtClean="0"/>
              <a:t>       У Алёши </a:t>
            </a:r>
            <a:r>
              <a:rPr lang="ru-RU" sz="3600" b="1" dirty="0" err="1" smtClean="0"/>
              <a:t>Чупина</a:t>
            </a:r>
            <a:r>
              <a:rPr lang="ru-RU" sz="3600" b="1" dirty="0" smtClean="0"/>
              <a:t> ангина. Он давно</a:t>
            </a:r>
          </a:p>
          <a:p>
            <a:r>
              <a:rPr lang="ru-RU" sz="3600" b="1" dirty="0" smtClean="0"/>
              <a:t>  не ходит в школу. К мальчику при-</a:t>
            </a:r>
          </a:p>
          <a:p>
            <a:r>
              <a:rPr lang="ru-RU" sz="3600" b="1" dirty="0" smtClean="0"/>
              <a:t> шли  Гриша и Алёна. Они рассказали</a:t>
            </a:r>
          </a:p>
          <a:p>
            <a:r>
              <a:rPr lang="ru-RU" sz="3600" b="1" dirty="0" smtClean="0"/>
              <a:t> товарищу  новости школьной  жизни.</a:t>
            </a:r>
          </a:p>
          <a:p>
            <a:r>
              <a:rPr lang="ru-RU" sz="3600" b="1" dirty="0" smtClean="0"/>
              <a:t> Гриша научил друга решать новую</a:t>
            </a:r>
          </a:p>
          <a:p>
            <a:r>
              <a:rPr lang="ru-RU" sz="3600" b="1" dirty="0" smtClean="0"/>
              <a:t>  задачу.  Алёша был рад приходу </a:t>
            </a:r>
          </a:p>
          <a:p>
            <a:r>
              <a:rPr lang="ru-RU" sz="3600" b="1" dirty="0" smtClean="0"/>
              <a:t> ребят.</a:t>
            </a:r>
          </a:p>
          <a:p>
            <a:r>
              <a:rPr lang="ru-RU" sz="3600" b="1" dirty="0" smtClean="0"/>
              <a:t>       Хорошие у мальчика товарищи!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642918"/>
            <a:ext cx="5274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на вопросы:</a:t>
            </a:r>
            <a:endParaRPr lang="ru-RU" sz="48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7143800" cy="5509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Почему Алёша не ходит в школу</a:t>
            </a:r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algn="just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Объясни, что за болезнь ангина?</a:t>
            </a:r>
            <a:endParaRPr lang="ru-RU" sz="32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  <a:p>
            <a:pPr algn="just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Кто навестил Алёшу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algn="just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Чем занимались ребята</a:t>
            </a:r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      </a:t>
            </a:r>
          </a:p>
          <a:p>
            <a:pPr algn="just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Каким было настроение у Алёши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</a:t>
            </a:r>
          </a:p>
          <a:p>
            <a:pPr algn="just">
              <a:buFont typeface="Wingdings 2"/>
              <a:buChar char="­"/>
            </a:pP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Дайте оценку поступку ребят.</a:t>
            </a:r>
          </a:p>
          <a:p>
            <a:pPr algn="just">
              <a:buFont typeface="Wingdings 2"/>
              <a:buChar char="­"/>
            </a:pP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 Произнесите с нужной интонацией</a:t>
            </a:r>
          </a:p>
          <a:p>
            <a:pPr algn="just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предложение: </a:t>
            </a:r>
            <a:r>
              <a:rPr lang="ru-RU" sz="3200" b="1" i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sym typeface="Wingdings 2"/>
              </a:rPr>
              <a:t>Хорошие у мальчика</a:t>
            </a:r>
          </a:p>
          <a:p>
            <a:pPr algn="just"/>
            <a:r>
              <a:rPr lang="ru-RU" sz="3200" b="1" i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/>
                <a:sym typeface="Wingdings 2"/>
              </a:rPr>
              <a:t>   товарищи!</a:t>
            </a:r>
            <a:endParaRPr lang="ru-RU" sz="3200" b="1" i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algn="just"/>
            <a:endParaRPr lang="ru-RU" sz="32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  <a:p>
            <a:pPr algn="just"/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76438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Назови слова, которые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ужно писать с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большой буквы.  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500438"/>
            <a:ext cx="4779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Алёша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Чупин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Гриша, Алёнка.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1000108"/>
            <a:ext cx="691888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Напиши правильно: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ассказали,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товарищи,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новости,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ешать.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2908" y="1000108"/>
            <a:ext cx="63166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Кто пришёл к мальчику?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18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Какая болезнь у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Алёши </a:t>
            </a:r>
            <a:r>
              <a:rPr lang="ru-RU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Чупина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6809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Что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они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рассказали товарищу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143248"/>
            <a:ext cx="6003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Чему научил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Гриша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друга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571480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ангина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1643050"/>
            <a:ext cx="3808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Гриша и Алёнка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643182"/>
            <a:ext cx="6179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новости школьной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4643446"/>
            <a:ext cx="36261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приходу ребят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214818"/>
            <a:ext cx="5208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Чему был рад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Алёша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286388"/>
            <a:ext cx="66595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Какие у мальчика товарищи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715016"/>
            <a:ext cx="2218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3714752"/>
            <a:ext cx="4748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решать новую задачу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224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46</cp:revision>
  <dcterms:modified xsi:type="dcterms:W3CDTF">2016-01-18T22:22:40Z</dcterms:modified>
</cp:coreProperties>
</file>