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60" r:id="rId3"/>
    <p:sldId id="261" r:id="rId4"/>
    <p:sldId id="258" r:id="rId5"/>
    <p:sldId id="271" r:id="rId6"/>
    <p:sldId id="27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/>
          <a:srcRect r="47656" b="4791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071670" y="1214422"/>
            <a:ext cx="524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802AC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Отгадай загадку.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4714884"/>
            <a:ext cx="45813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8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снеговик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8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2071678"/>
            <a:ext cx="6812634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ea typeface="+mj-ea"/>
                <a:cs typeface="Arial" pitchFamily="34" charset="0"/>
              </a:rPr>
              <a:t>Жил я посреди </a:t>
            </a:r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ea typeface="+mj-ea"/>
                <a:cs typeface="Arial" pitchFamily="34" charset="0"/>
              </a:rPr>
              <a:t>двора,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ea typeface="+mj-ea"/>
                <a:cs typeface="Arial" pitchFamily="34" charset="0"/>
              </a:rPr>
              <a:t>Где играет детвора,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ea typeface="+mj-ea"/>
                <a:cs typeface="Arial" pitchFamily="34" charset="0"/>
              </a:rPr>
              <a:t>Но </a:t>
            </a:r>
            <a:r>
              <a:rPr lang="ru-RU" sz="4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ea typeface="+mj-ea"/>
                <a:cs typeface="Arial" pitchFamily="34" charset="0"/>
              </a:rPr>
              <a:t>от солнечных лучей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4400" b="1" cap="none" spc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ea typeface="+mj-ea"/>
                <a:cs typeface="Arial" pitchFamily="34" charset="0"/>
              </a:rPr>
              <a:t>Превратился я в ручей.</a:t>
            </a:r>
            <a:endParaRPr lang="ru-RU" sz="4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57166"/>
            <a:ext cx="4019562" cy="4705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2071670" y="1571612"/>
            <a:ext cx="4786331" cy="1285875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Изложение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643174" y="3071810"/>
            <a:ext cx="3929079" cy="828675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Снеговик</a:t>
            </a:r>
            <a:endParaRPr lang="ru-RU" sz="5400" b="1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Рисунок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20" y="0"/>
            <a:ext cx="9116160" cy="6858000"/>
          </a:xfrm>
          <a:prstGeom prst="rect">
            <a:avLst/>
          </a:prstGeom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357158" y="0"/>
            <a:ext cx="8501122" cy="5214950"/>
          </a:xfrm>
          <a:prstGeom prst="rect">
            <a:avLst/>
          </a:prstGeom>
        </p:spPr>
        <p:txBody>
          <a:bodyPr/>
          <a:lstStyle/>
          <a:p>
            <a:pPr marL="0" marR="0" lvl="0" indent="446088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Весь день шёл мягкий пушистый снег. Дети решили слепить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снего-вика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Мальчики скатали три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снеж-ных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кома и положили их друг на друга. Девочки сделали из угольков глаза, из морковки – нос, из веток – рот. На голову надели старое ведро. В руку дали метлу. Хороший </a:t>
            </a:r>
            <a:r>
              <a:rPr kumimoji="0" lang="ru-RU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полу-чился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 снеговик!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5" name="Picture 8" descr="snowmann00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4214818"/>
            <a:ext cx="2143140" cy="2400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Мои рисунки\ФОН\Рисунок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0593"/>
          </a:xfrm>
          <a:prstGeom prst="rect">
            <a:avLst/>
          </a:prstGeom>
          <a:noFill/>
        </p:spPr>
      </p:pic>
      <p:sp>
        <p:nvSpPr>
          <p:cNvPr id="4" name="Содержимое 2"/>
          <p:cNvSpPr txBox="1">
            <a:spLocks/>
          </p:cNvSpPr>
          <p:nvPr/>
        </p:nvSpPr>
        <p:spPr>
          <a:xfrm>
            <a:off x="0" y="857232"/>
            <a:ext cx="9144000" cy="52149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2"/>
              </a:rPr>
              <a:t>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Какая была погода?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2"/>
              </a:rPr>
              <a:t>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Что задумали сделать дети?</a:t>
            </a:r>
          </a:p>
          <a:p>
            <a:pPr marL="0" marR="0" lvl="0" indent="904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2"/>
              </a:rPr>
              <a:t>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 2"/>
              </a:rPr>
              <a:t>Расскажите, как это происходи- </a:t>
            </a:r>
          </a:p>
          <a:p>
            <a:pPr marL="0" marR="0" lvl="0" indent="904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 2"/>
              </a:rPr>
              <a:t>  </a:t>
            </a:r>
            <a:r>
              <a:rPr lang="ru-RU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 2"/>
              </a:rPr>
              <a:t>ло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  <a:p>
            <a:pPr marL="0" marR="0" lvl="0" indent="904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2"/>
              </a:rPr>
              <a:t>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 2"/>
              </a:rPr>
              <a:t>Какой получился снеговик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?</a:t>
            </a:r>
          </a:p>
          <a:p>
            <a:pPr marL="0" marR="0" lvl="0" indent="904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2"/>
              </a:rPr>
              <a:t>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 2"/>
              </a:rPr>
              <a:t>Прочитай предложение с нужной</a:t>
            </a:r>
          </a:p>
          <a:p>
            <a:pPr marL="0" marR="0" lvl="0" indent="904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kumimoji="0" lang="ru-RU" sz="40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2"/>
              </a:rPr>
              <a:t>  интонацией: </a:t>
            </a:r>
            <a:r>
              <a:rPr kumimoji="0" lang="ru-RU" sz="4000" b="1" i="1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 2"/>
              </a:rPr>
              <a:t>Хороший получился</a:t>
            </a:r>
          </a:p>
          <a:p>
            <a:pPr marL="0" marR="0" lvl="0" indent="9048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None/>
              <a:tabLst/>
              <a:defRPr/>
            </a:pPr>
            <a:r>
              <a:rPr lang="ru-RU" sz="4000" b="1" i="1" baseline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 2"/>
              </a:rPr>
              <a:t>   снеговик!</a:t>
            </a:r>
            <a:endParaRPr kumimoji="0" lang="ru-RU" sz="4000" b="1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0"/>
            <a:ext cx="70748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kern="1200" cap="none" spc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Ответь </a:t>
            </a:r>
            <a:r>
              <a:rPr kumimoji="0" lang="ru-RU" sz="54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на вопросы: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Мои документы\Мои рисунки\ФОН\Рисунок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65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786842" cy="4754563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9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Проверьте  гласные  в  словах:</a:t>
            </a:r>
          </a:p>
          <a:p>
            <a:pPr marL="90488" indent="-79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сн</a:t>
            </a:r>
            <a:r>
              <a:rPr lang="ru-RU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гов</a:t>
            </a:r>
            <a:r>
              <a:rPr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к,  сл</a:t>
            </a:r>
            <a:r>
              <a:rPr lang="ru-RU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ru-RU" sz="4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ть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ск</a:t>
            </a:r>
            <a:r>
              <a:rPr lang="ru-RU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ли,  гл</a:t>
            </a:r>
            <a:r>
              <a:rPr lang="ru-RU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</a:t>
            </a:r>
            <a:r>
              <a:rPr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40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</a:t>
            </a:r>
            <a:r>
              <a:rPr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ó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</a:t>
            </a:r>
            <a:r>
              <a:rPr lang="ru-RU" sz="4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ru-RU" sz="40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тл</a:t>
            </a:r>
            <a:r>
              <a:rPr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á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0488" indent="-793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marL="90488" indent="-79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9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Объясни написание согласных в словах:</a:t>
            </a:r>
          </a:p>
          <a:p>
            <a:pPr marL="90488" indent="-79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мя</a:t>
            </a:r>
            <a:r>
              <a:rPr lang="ru-RU" sz="40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кий,  сне</a:t>
            </a:r>
            <a:r>
              <a:rPr lang="ru-RU" sz="40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дру</a:t>
            </a:r>
            <a:r>
              <a:rPr lang="ru-RU" sz="40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г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но</a:t>
            </a:r>
            <a:r>
              <a:rPr lang="ru-RU" sz="40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 ро</a:t>
            </a:r>
            <a:r>
              <a:rPr lang="ru-RU" sz="4000" b="1" i="1" u="sng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90488" indent="-793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b="1" i="1" dirty="0" smtClean="0">
              <a:latin typeface="Arial" pitchFamily="34" charset="0"/>
              <a:cs typeface="Arial" pitchFamily="34" charset="0"/>
            </a:endParaRPr>
          </a:p>
          <a:p>
            <a:pPr marL="90488" indent="-79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9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Запомните написание слов:</a:t>
            </a:r>
          </a:p>
          <a:p>
            <a:pPr marL="90488" indent="-793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lang="ru-RU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ё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л,  </a:t>
            </a:r>
            <a:r>
              <a:rPr lang="ru-RU" sz="4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sz="40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4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</a:t>
            </a:r>
            <a:r>
              <a:rPr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ли,  </a:t>
            </a:r>
            <a:r>
              <a:rPr lang="ru-RU" sz="4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0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4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ru-RU" sz="4000" b="1" i="1" u="sng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4000" b="1" i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ú</a:t>
            </a:r>
            <a:r>
              <a:rPr lang="ru-RU" sz="40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ли.</a:t>
            </a:r>
            <a:endParaRPr lang="ru-RU" sz="4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8" descr="snowmann000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4286256"/>
            <a:ext cx="2071670" cy="2320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75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Documents and Settings\Admin\Мои документы\Мои рисунки\ФОН\Рисунок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2656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643050"/>
            <a:ext cx="635795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 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2. Что решили сделать </a:t>
            </a:r>
            <a:r>
              <a:rPr lang="ru-RU" sz="3600" b="1" dirty="0" smtClean="0">
                <a:ln w="17780" cmpd="sng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дети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857232"/>
            <a:ext cx="614366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 2" pitchFamily="18" charset="2"/>
              <a:buChar char=" "/>
            </a:pPr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1. Какой снег шёл</a:t>
            </a:r>
            <a:r>
              <a:rPr lang="ru-RU" sz="28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 </a:t>
            </a:r>
            <a:r>
              <a:rPr lang="ru-RU" sz="32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Unicode MS"/>
                <a:ea typeface="Arial Unicode MS"/>
                <a:cs typeface="Arial Unicode MS"/>
                <a:sym typeface="Wingdings 2"/>
              </a:rPr>
              <a:t>весь день</a:t>
            </a:r>
            <a:r>
              <a:rPr lang="ru-RU" sz="32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                              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2714620"/>
            <a:ext cx="550432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3.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Что сделали 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мальчики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3714752"/>
            <a:ext cx="5195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4. Что сделали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девочки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2059" y="1285860"/>
            <a:ext cx="42819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ягкий пушистый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6248" y="2214554"/>
            <a:ext cx="44087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лепить снеговика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71934" y="3214686"/>
            <a:ext cx="46829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скатали, положили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13472" y="4714884"/>
            <a:ext cx="333052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старое ведро 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42976" y="214290"/>
            <a:ext cx="69573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Напиши изложение по </a:t>
            </a:r>
            <a:r>
              <a:rPr lang="ru-RU" sz="3600" b="1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вопросам</a:t>
            </a:r>
            <a:r>
              <a:rPr lang="ru-RU" sz="3600" b="1" cap="none" spc="0" dirty="0" smtClean="0">
                <a:ln w="1905"/>
                <a:solidFill>
                  <a:srgbClr val="1B0CE4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3600" b="1" cap="none" spc="0" dirty="0">
              <a:ln w="1905"/>
              <a:solidFill>
                <a:srgbClr val="1B0CE4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5720" y="4286256"/>
            <a:ext cx="72597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5. Что надели снеговику </a:t>
            </a:r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на голову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5286388"/>
            <a:ext cx="497027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6. Что ему дали 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 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в руку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286380" y="5214950"/>
            <a:ext cx="153381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метлу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572132" y="3786190"/>
            <a:ext cx="31347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глаза, нос, рот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5857892"/>
            <a:ext cx="617175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7. Какой получился снеговик</a:t>
            </a:r>
            <a:r>
              <a:rPr lang="ru-RU" sz="36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sym typeface="Wingdings 2"/>
              </a:rPr>
              <a:t>?</a:t>
            </a:r>
            <a:endParaRPr lang="ru-RU" sz="3600" b="1" cap="none" spc="0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57950" y="5786454"/>
            <a:ext cx="22453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90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</a:t>
            </a:r>
            <a:r>
              <a:rPr lang="ru-RU" sz="4000" b="1" cap="none" spc="50" dirty="0" smtClean="0">
                <a:ln w="19050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ороший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7" grpId="0"/>
      <p:bldP spid="18" grpId="0"/>
      <p:bldP spid="20" grpId="0"/>
      <p:bldP spid="19" grpId="0"/>
      <p:bldP spid="21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250</Words>
  <Application>Microsoft Office PowerPoint</Application>
  <PresentationFormat>Экран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Танюша</cp:lastModifiedBy>
  <cp:revision>42</cp:revision>
  <dcterms:modified xsi:type="dcterms:W3CDTF">2016-01-18T22:22:12Z</dcterms:modified>
</cp:coreProperties>
</file>