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5" r:id="rId5"/>
    <p:sldId id="275" r:id="rId6"/>
    <p:sldId id="262" r:id="rId7"/>
    <p:sldId id="268" r:id="rId8"/>
    <p:sldId id="270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фон 1\Рисунок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0"/>
            <a:ext cx="526240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643050"/>
            <a:ext cx="33039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Птичка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3153084" cy="20717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428604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357298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rgbClr val="0070C0"/>
                </a:solidFill>
              </a:rPr>
              <a:t>Ест, висит на тонких ветках, </a:t>
            </a:r>
          </a:p>
          <a:p>
            <a:r>
              <a:rPr lang="ru-RU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rgbClr val="0070C0"/>
                </a:solidFill>
              </a:rPr>
              <a:t>Часто дети держат в клетках,</a:t>
            </a:r>
          </a:p>
          <a:p>
            <a:r>
              <a:rPr lang="ru-RU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rgbClr val="0070C0"/>
                </a:solidFill>
              </a:rPr>
              <a:t>Глянь-ка, коли разглядишь:</a:t>
            </a:r>
          </a:p>
          <a:p>
            <a:r>
              <a:rPr lang="ru-RU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rgbClr val="0070C0"/>
                </a:solidFill>
              </a:rPr>
              <a:t>Изжелта-зелёный  …</a:t>
            </a:r>
            <a:endParaRPr lang="ru-RU" sz="4400" b="1" dirty="0">
              <a:ln w="19050">
                <a:solidFill>
                  <a:srgbClr val="FF00FF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500570"/>
            <a:ext cx="28119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чиж</a:t>
            </a:r>
            <a:endParaRPr lang="ru-RU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928670"/>
            <a:ext cx="6119724" cy="402090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596" y="500042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28575"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   Чиж  питается семенами хвойных деревьев, ольхи и берёзы, реже – насекомыми. Гнездится в хвойных, чаще еловых лесах с примесью берёзы, ольхи. </a:t>
            </a:r>
          </a:p>
          <a:p>
            <a:r>
              <a:rPr lang="ru-RU" sz="2800" b="1" dirty="0" smtClean="0">
                <a:ln w="28575"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  Зимой кочует стайками почти по всей стране, часто по березнякам и ольшаникам, иногда вместе с чечётками. Зимует в Европе.</a:t>
            </a:r>
            <a:endParaRPr lang="ru-RU" sz="2800" b="1" dirty="0">
              <a:ln w="28575"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876"/>
            <a:ext cx="4572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610136"/>
            <a:ext cx="81439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4000" b="1" dirty="0" smtClean="0"/>
              <a:t>Поймал Серёжа чижа и посадил в клетку. Однажды мальчик забыл закрыть дверцу.</a:t>
            </a:r>
          </a:p>
          <a:p>
            <a:r>
              <a:rPr lang="ru-RU" sz="4000" b="1" dirty="0" smtClean="0"/>
              <a:t>    Птичка вылетела. Полетел чижик к окошку и ударился о стекло.</a:t>
            </a:r>
          </a:p>
          <a:p>
            <a:r>
              <a:rPr lang="ru-RU" sz="4000" b="1" dirty="0" smtClean="0"/>
              <a:t>     Поднял Серёжа птичку. Чижик тяжело дышал. Скоро он умер.</a:t>
            </a:r>
          </a:p>
          <a:p>
            <a:r>
              <a:rPr lang="ru-RU" sz="4000" b="1" dirty="0" smtClean="0"/>
              <a:t>   С тех пор Серёжа перестал ловить птиц.</a:t>
            </a:r>
          </a:p>
          <a:p>
            <a:r>
              <a:rPr lang="ru-RU" sz="40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014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Читаем и пересказываем: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 </a:t>
            </a:r>
            <a:r>
              <a:rPr lang="ru-RU" sz="4000" b="1" dirty="0" smtClean="0"/>
              <a:t>Поймал Серёжа чижа и посадил в клетку. Однажды мальчик забыл закрыть дверцу.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49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     Птичка вылетела. Полетел чижик к окошку и ударился о стекло.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07194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     </a:t>
            </a:r>
            <a:r>
              <a:rPr lang="ru-RU" sz="4000" b="1" dirty="0" smtClean="0"/>
              <a:t>Поднял Серёжа птичку. Чижик тяжело дышал. Скоро он умер.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286388"/>
            <a:ext cx="82424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       </a:t>
            </a:r>
            <a:r>
              <a:rPr lang="ru-RU" sz="4000" b="1" dirty="0" smtClean="0"/>
              <a:t>С тех пор Серёжа перестал ловить</a:t>
            </a:r>
          </a:p>
          <a:p>
            <a:r>
              <a:rPr lang="ru-RU" sz="4000" b="1" dirty="0" smtClean="0"/>
              <a:t> птиц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2715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 написание!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928802"/>
            <a:ext cx="63514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ймал и п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дил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857628"/>
            <a:ext cx="31248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тех пор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857496"/>
            <a:ext cx="67499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тел и уд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лся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2926634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643314"/>
            <a:ext cx="26289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214290"/>
            <a:ext cx="5911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14620"/>
            <a:ext cx="82153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 2"/>
              <a:buChar char=" "/>
            </a:pPr>
            <a:r>
              <a:rPr lang="ru-RU" sz="4800" b="1" dirty="0" smtClean="0">
                <a:ln w="3810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Почему ему было тяжело</a:t>
            </a:r>
          </a:p>
          <a:p>
            <a:pPr>
              <a:buFont typeface="Wingdings 2"/>
              <a:buChar char=" "/>
            </a:pPr>
            <a:r>
              <a:rPr lang="ru-RU" sz="4800" b="1" dirty="0" smtClean="0">
                <a:ln w="3810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смотреть на страдания и </a:t>
            </a:r>
          </a:p>
          <a:p>
            <a:r>
              <a:rPr lang="ru-RU" sz="4800" b="1" dirty="0" smtClean="0">
                <a:ln w="3810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смерть птички?                          </a:t>
            </a: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sym typeface="Wingdings 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08"/>
            <a:ext cx="8429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 2"/>
              <a:buChar char=" "/>
            </a:pPr>
            <a:r>
              <a:rPr lang="ru-RU" sz="4800" b="1" dirty="0" smtClean="0">
                <a:ln w="3810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Почему Серёжа никогда  </a:t>
            </a:r>
          </a:p>
          <a:p>
            <a:pPr>
              <a:buFont typeface="Wingdings 2"/>
              <a:buChar char=" "/>
            </a:pPr>
            <a:r>
              <a:rPr lang="ru-RU" sz="4800" b="1" dirty="0" smtClean="0">
                <a:ln w="3810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больше не ловил птичек</a:t>
            </a:r>
            <a:r>
              <a:rPr lang="ru-RU" sz="4800" b="1" cap="none" spc="0" dirty="0" smtClean="0">
                <a:ln w="3810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4800" b="1" cap="none" spc="0" dirty="0">
              <a:ln w="3810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25" y="5214950"/>
            <a:ext cx="86026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</a:t>
            </a:r>
            <a:r>
              <a:rPr lang="ru-RU" sz="4800" b="1" cap="none" spc="0" dirty="0" smtClean="0">
                <a:ln w="3810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В чём был виноват Серёжа?</a:t>
            </a:r>
            <a:endParaRPr lang="ru-RU" sz="4800" b="1" cap="none" spc="0" dirty="0">
              <a:ln w="3810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142984"/>
            <a:ext cx="3110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дил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214422"/>
            <a:ext cx="24405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 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66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42974" y="1714488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чиж . 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214554"/>
            <a:ext cx="3338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ыл…тела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928934"/>
            <a:ext cx="293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…кошку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571876"/>
            <a:ext cx="2565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кло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286256"/>
            <a:ext cx="2951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…ж…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929198"/>
            <a:ext cx="2927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л…вить 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57214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1714488"/>
            <a:ext cx="23374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2357430"/>
            <a:ext cx="22629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3643314"/>
            <a:ext cx="22005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3000372"/>
            <a:ext cx="17379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кна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357694"/>
            <a:ext cx="5116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жесть,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тяж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лый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5000636"/>
            <a:ext cx="27146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вит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11429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1429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6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71604" y="171448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14480" y="2214554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4348" y="2928934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4286256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14414" y="3571876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1538" y="492919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436" y="285728"/>
            <a:ext cx="8756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 Объясни написание.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57356" y="4286256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5572140"/>
            <a:ext cx="2927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ум…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57488" y="5643578"/>
            <a:ext cx="27146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ртвый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728" y="5572140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1" grpId="0"/>
      <p:bldP spid="22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2530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Напиши изложение по вопросам</a:t>
            </a:r>
            <a:r>
              <a:rPr lang="ru-RU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8868"/>
            <a:ext cx="8594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2"/>
              </a:rPr>
              <a:t>   </a:t>
            </a:r>
            <a:r>
              <a:rPr lang="ru-RU" sz="4800" b="1" dirty="0" smtClean="0">
                <a:ln w="28575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2060"/>
                </a:solidFill>
                <a:sym typeface="Wingdings 2"/>
              </a:rPr>
              <a:t>2. Что забыл сделать Серёжа?</a:t>
            </a:r>
            <a:endParaRPr lang="ru-RU" sz="4800" b="1" cap="none" spc="0" dirty="0">
              <a:ln w="28575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2060"/>
                </a:solidFill>
                <a:sym typeface="Wingdings 2"/>
              </a:rPr>
              <a:t>1.</a:t>
            </a:r>
            <a:r>
              <a:rPr lang="ru-RU" sz="4800" b="1" cap="none" spc="0" dirty="0" smtClean="0">
                <a:ln w="28575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2060"/>
                </a:solidFill>
                <a:sym typeface="Wingdings 2"/>
              </a:rPr>
              <a:t> </a:t>
            </a:r>
            <a:r>
              <a:rPr lang="ru-RU" sz="4800" b="1" cap="none" spc="0" dirty="0" smtClean="0">
                <a:ln w="28575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Кто жил у Серёжи в клетке?</a:t>
            </a:r>
            <a:endParaRPr lang="ru-RU" sz="4800" b="1" cap="none" spc="0" dirty="0">
              <a:ln w="28575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303" y="3857628"/>
            <a:ext cx="65214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2060"/>
                </a:solidFill>
                <a:sym typeface="Wingdings 2"/>
              </a:rPr>
              <a:t>3. Как разбился чижик?</a:t>
            </a:r>
            <a:endParaRPr lang="ru-RU" sz="4800" b="1" cap="none" spc="0" dirty="0">
              <a:ln w="28575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214950"/>
            <a:ext cx="63181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2060"/>
                </a:solidFill>
                <a:sym typeface="Wingdings 2"/>
              </a:rPr>
              <a:t>4. Что стало с птичкой</a:t>
            </a:r>
            <a:r>
              <a:rPr lang="ru-RU" sz="4800" b="1" cap="none" spc="0" dirty="0" smtClean="0">
                <a:ln w="28575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2060"/>
                </a:solidFill>
                <a:sym typeface="Wingdings 2"/>
              </a:rPr>
              <a:t>?</a:t>
            </a:r>
            <a:endParaRPr lang="ru-RU" sz="4800" b="1" cap="none" spc="0" dirty="0">
              <a:ln w="28575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1714488"/>
            <a:ext cx="24629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чи</a:t>
            </a:r>
            <a:r>
              <a:rPr lang="ru-RU" sz="40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жик</a:t>
            </a:r>
            <a:endParaRPr lang="ru-RU" sz="40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143248"/>
            <a:ext cx="41862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закрыть дверцу  </a:t>
            </a:r>
            <a:endParaRPr lang="ru-RU" sz="40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464" y="4572008"/>
            <a:ext cx="89335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0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олетел к окошку и ударился о стекло</a:t>
            </a:r>
            <a:endParaRPr lang="ru-RU" sz="40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5715016"/>
            <a:ext cx="295645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ч</a:t>
            </a:r>
            <a:r>
              <a:rPr lang="ru-RU" sz="40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ижик умер</a:t>
            </a:r>
            <a:endParaRPr lang="ru-RU" sz="40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331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Танюша</cp:lastModifiedBy>
  <cp:revision>67</cp:revision>
  <dcterms:modified xsi:type="dcterms:W3CDTF">2016-01-18T22:21:42Z</dcterms:modified>
</cp:coreProperties>
</file>