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6" r:id="rId3"/>
    <p:sldId id="256" r:id="rId4"/>
    <p:sldId id="267" r:id="rId5"/>
    <p:sldId id="268" r:id="rId6"/>
    <p:sldId id="258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1DFFFF"/>
    <a:srgbClr val="FDFFFF"/>
    <a:srgbClr val="FFCCFF"/>
    <a:srgbClr val="7030A0"/>
    <a:srgbClr val="021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9ACC-361F-4E88-BA65-5BB503AFF4AB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3D41-BB43-4A4E-BAA8-3A60A8095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1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1428736"/>
            <a:ext cx="46008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Изложение.</a:t>
            </a:r>
            <a:endParaRPr lang="ru-RU" sz="6600" b="1" cap="none" spc="0" dirty="0">
              <a:ln w="28575">
                <a:solidFill>
                  <a:schemeClr val="tx1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571744"/>
            <a:ext cx="45025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00FF00"/>
                  </a:solidFill>
                </a:ln>
                <a:solidFill>
                  <a:srgbClr val="0215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Нельзя обижать</a:t>
            </a:r>
          </a:p>
          <a:p>
            <a:pPr algn="ctr"/>
            <a:r>
              <a:rPr lang="ru-RU" sz="4800" b="1" dirty="0" smtClean="0">
                <a:ln w="19050">
                  <a:solidFill>
                    <a:srgbClr val="00FF00"/>
                  </a:solidFill>
                </a:ln>
                <a:solidFill>
                  <a:srgbClr val="0215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r>
              <a:rPr lang="ru-RU" sz="4800" b="1" cap="none" spc="0" dirty="0" smtClean="0">
                <a:ln w="19050">
                  <a:solidFill>
                    <a:srgbClr val="00FF00"/>
                  </a:solidFill>
                </a:ln>
                <a:solidFill>
                  <a:srgbClr val="0215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ивотных!</a:t>
            </a:r>
            <a:endParaRPr lang="ru-RU" sz="4800" b="1" cap="none" spc="0" dirty="0">
              <a:ln w="19050">
                <a:solidFill>
                  <a:srgbClr val="00FF00"/>
                </a:solidFill>
              </a:ln>
              <a:solidFill>
                <a:srgbClr val="0215C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071942"/>
            <a:ext cx="17240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Рисунок4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1000108"/>
            <a:ext cx="63380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Что делала собака Жучка?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480"/>
            <a:ext cx="50006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1. Где гулял Володя?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00240"/>
            <a:ext cx="5090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Как поступил Володя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928934"/>
            <a:ext cx="4743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 Что сделала собака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00042"/>
            <a:ext cx="2242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двору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1500174"/>
            <a:ext cx="3125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рызла кость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2500306"/>
            <a:ext cx="6471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зял палку, бросил в Жучку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286256"/>
            <a:ext cx="6441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заплакал, побежал к маме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14290"/>
            <a:ext cx="6957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</a:t>
            </a:r>
            <a:r>
              <a:rPr lang="ru-RU" sz="36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вопросам</a:t>
            </a:r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48871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Что сделал мальчик?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786322"/>
            <a:ext cx="440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 Что сказала мама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4786322"/>
            <a:ext cx="3004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 виноват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3429000"/>
            <a:ext cx="55740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рыгнула, укусила за ногу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5357826"/>
            <a:ext cx="67522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7. Что нужно помнить каждому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0166" y="5715016"/>
            <a:ext cx="6611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Нельзя обижать животных!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00702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68" t="3125" r="198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857232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785926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говорит и не поёт,</a:t>
            </a:r>
          </a:p>
          <a:p>
            <a:r>
              <a:rPr lang="ru-RU" sz="48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кто к хозяину идёт,</a:t>
            </a:r>
          </a:p>
          <a:p>
            <a:r>
              <a:rPr lang="ru-RU" sz="4800" b="1" dirty="0" smtClean="0">
                <a:ln w="19050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Она знать даёт.</a:t>
            </a:r>
            <a:endParaRPr lang="ru-RU" sz="4800" b="1" dirty="0">
              <a:ln w="19050">
                <a:solidFill>
                  <a:srgbClr val="0000F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572008"/>
            <a:ext cx="2915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собака</a:t>
            </a:r>
            <a:endParaRPr lang="ru-RU" sz="7200" b="1" cap="none" spc="0" dirty="0">
              <a:ln w="38100">
                <a:solidFill>
                  <a:schemeClr val="bg2">
                    <a:lumMod val="9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71546"/>
            <a:ext cx="4016991" cy="36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8" t="3125" r="198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642918"/>
            <a:ext cx="68617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</a:t>
            </a:r>
            <a:r>
              <a:rPr lang="ru-RU" sz="3600" b="1" dirty="0" smtClean="0">
                <a:solidFill>
                  <a:schemeClr val="bg1"/>
                </a:solidFill>
              </a:rPr>
              <a:t>Володя гулял по двору. Собака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Жучка  грызла кость. Володя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взял палку и бросил её в Жучку. 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Собака  прыгнула и укусила Во-</a:t>
            </a:r>
          </a:p>
          <a:p>
            <a:r>
              <a:rPr lang="ru-RU" sz="3600" b="1" dirty="0" err="1" smtClean="0">
                <a:solidFill>
                  <a:schemeClr val="bg1"/>
                </a:solidFill>
              </a:rPr>
              <a:t>лодю</a:t>
            </a:r>
            <a:r>
              <a:rPr lang="ru-RU" sz="3600" b="1" dirty="0" smtClean="0">
                <a:solidFill>
                  <a:schemeClr val="bg1"/>
                </a:solidFill>
              </a:rPr>
              <a:t> за ногу. Мальчик заплакал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и побежал к маме.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    А мама сказала, что Володя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сам виноват.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     Нельзя обижать животных!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568" t="3125" r="198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64584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 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часть: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214554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 smtClean="0">
                <a:solidFill>
                  <a:prstClr val="white"/>
                </a:solidFill>
              </a:rPr>
              <a:t>     Володя гулял по двору. </a:t>
            </a:r>
            <a:r>
              <a:rPr lang="ru-RU" sz="3600" b="1" dirty="0" err="1" smtClean="0">
                <a:solidFill>
                  <a:prstClr val="white"/>
                </a:solidFill>
              </a:rPr>
              <a:t>Соба</a:t>
            </a:r>
            <a:r>
              <a:rPr lang="ru-RU" sz="3600" b="1" dirty="0" smtClean="0">
                <a:solidFill>
                  <a:prstClr val="white"/>
                </a:solidFill>
              </a:rPr>
              <a:t>-</a:t>
            </a:r>
          </a:p>
          <a:p>
            <a:pPr lvl="0" algn="just"/>
            <a:r>
              <a:rPr lang="ru-RU" sz="3600" b="1" dirty="0" err="1" smtClean="0">
                <a:solidFill>
                  <a:prstClr val="white"/>
                </a:solidFill>
              </a:rPr>
              <a:t>ка</a:t>
            </a:r>
            <a:r>
              <a:rPr lang="ru-RU" sz="3600" b="1" dirty="0" smtClean="0">
                <a:solidFill>
                  <a:prstClr val="white"/>
                </a:solidFill>
              </a:rPr>
              <a:t> Жучка  грызла кость. Володя </a:t>
            </a:r>
          </a:p>
          <a:p>
            <a:pPr lvl="0" algn="just"/>
            <a:r>
              <a:rPr lang="ru-RU" sz="3600" b="1" dirty="0" smtClean="0">
                <a:solidFill>
                  <a:prstClr val="white"/>
                </a:solidFill>
              </a:rPr>
              <a:t>взял палку и бросил её в Жучку.  </a:t>
            </a:r>
          </a:p>
          <a:p>
            <a:pPr lvl="0" algn="just"/>
            <a:r>
              <a:rPr lang="ru-RU" sz="3600" b="1" dirty="0" smtClean="0">
                <a:solidFill>
                  <a:prstClr val="white"/>
                </a:solidFill>
              </a:rPr>
              <a:t>Собака  прыгнула и укусила Во-</a:t>
            </a:r>
          </a:p>
          <a:p>
            <a:pPr lvl="0" algn="just"/>
            <a:r>
              <a:rPr lang="ru-RU" sz="3600" b="1" dirty="0" err="1" smtClean="0">
                <a:solidFill>
                  <a:prstClr val="white"/>
                </a:solidFill>
              </a:rPr>
              <a:t>лодю</a:t>
            </a:r>
            <a:r>
              <a:rPr lang="ru-RU" sz="3600" b="1" dirty="0" smtClean="0">
                <a:solidFill>
                  <a:prstClr val="white"/>
                </a:solidFill>
              </a:rPr>
              <a:t> за ногу. Мальчик </a:t>
            </a:r>
            <a:r>
              <a:rPr lang="ru-RU" sz="3600" b="1" dirty="0" err="1" smtClean="0">
                <a:solidFill>
                  <a:prstClr val="white"/>
                </a:solidFill>
              </a:rPr>
              <a:t>запла-кал</a:t>
            </a:r>
            <a:r>
              <a:rPr lang="ru-RU" sz="3600" b="1" dirty="0" smtClean="0">
                <a:solidFill>
                  <a:prstClr val="white"/>
                </a:solidFill>
              </a:rPr>
              <a:t> и побежал к маме.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568" t="3125" r="198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714356"/>
            <a:ext cx="64584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 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и 3 часть: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643182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</a:t>
            </a:r>
            <a:r>
              <a:rPr lang="ru-RU" sz="3600" b="1" dirty="0" smtClean="0">
                <a:solidFill>
                  <a:schemeClr val="bg1"/>
                </a:solidFill>
              </a:rPr>
              <a:t>А мама сказала, что Володя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сам виноват.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92906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 Нельзя обижать животных!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8" t="3125" r="198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68617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</a:t>
            </a:r>
            <a:r>
              <a:rPr lang="ru-RU" sz="3600" b="1" dirty="0" smtClean="0">
                <a:solidFill>
                  <a:schemeClr val="bg1"/>
                </a:solidFill>
              </a:rPr>
              <a:t>В..</a:t>
            </a:r>
            <a:r>
              <a:rPr lang="ru-RU" sz="3600" b="1" dirty="0" err="1" smtClean="0">
                <a:solidFill>
                  <a:schemeClr val="bg1"/>
                </a:solidFill>
              </a:rPr>
              <a:t>лодя</a:t>
            </a:r>
            <a:r>
              <a:rPr lang="ru-RU" sz="3600" b="1" dirty="0" smtClean="0">
                <a:solidFill>
                  <a:schemeClr val="bg1"/>
                </a:solidFill>
              </a:rPr>
              <a:t> гулял </a:t>
            </a:r>
            <a:r>
              <a:rPr lang="ru-RU" sz="3600" b="1" u="sng" dirty="0" smtClean="0">
                <a:solidFill>
                  <a:schemeClr val="bg1"/>
                </a:solidFill>
              </a:rPr>
              <a:t>по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дв</a:t>
            </a:r>
            <a:r>
              <a:rPr lang="ru-RU" sz="3600" b="1" dirty="0" smtClean="0">
                <a:solidFill>
                  <a:schemeClr val="bg1"/>
                </a:solidFill>
              </a:rPr>
              <a:t>..</a:t>
            </a:r>
            <a:r>
              <a:rPr lang="ru-RU" sz="3600" b="1" dirty="0" err="1" smtClean="0">
                <a:solidFill>
                  <a:schemeClr val="bg1"/>
                </a:solidFill>
              </a:rPr>
              <a:t>ру</a:t>
            </a:r>
            <a:r>
              <a:rPr lang="ru-RU" sz="3600" b="1" dirty="0" smtClean="0">
                <a:solidFill>
                  <a:schemeClr val="bg1"/>
                </a:solidFill>
              </a:rPr>
              <a:t>. С..бака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Ж</a:t>
            </a:r>
            <a:r>
              <a:rPr lang="ru-RU" sz="3600" b="1" dirty="0" smtClean="0">
                <a:solidFill>
                  <a:schemeClr val="bg1"/>
                </a:solidFill>
              </a:rPr>
              <a:t>у</a:t>
            </a:r>
            <a:r>
              <a:rPr lang="ru-RU" sz="3600" b="1" dirty="0" smtClean="0">
                <a:solidFill>
                  <a:srgbClr val="FFFF00"/>
                </a:solidFill>
              </a:rPr>
              <a:t>чк</a:t>
            </a:r>
            <a:r>
              <a:rPr lang="ru-RU" sz="3600" b="1" dirty="0" smtClean="0">
                <a:solidFill>
                  <a:schemeClr val="bg1"/>
                </a:solidFill>
              </a:rPr>
              <a:t>а  грызла кость. В..</a:t>
            </a:r>
            <a:r>
              <a:rPr lang="ru-RU" sz="3600" b="1" dirty="0" err="1" smtClean="0">
                <a:solidFill>
                  <a:schemeClr val="bg1"/>
                </a:solidFill>
              </a:rPr>
              <a:t>лодя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взял палку и бросил её в </a:t>
            </a:r>
            <a:r>
              <a:rPr lang="ru-RU" sz="3600" b="1" dirty="0" smtClean="0">
                <a:solidFill>
                  <a:srgbClr val="FFFF00"/>
                </a:solidFill>
              </a:rPr>
              <a:t>Ж</a:t>
            </a:r>
            <a:r>
              <a:rPr lang="ru-RU" sz="3600" b="1" dirty="0" smtClean="0">
                <a:solidFill>
                  <a:schemeClr val="bg1"/>
                </a:solidFill>
              </a:rPr>
              <a:t>у</a:t>
            </a:r>
            <a:r>
              <a:rPr lang="ru-RU" sz="3600" b="1" dirty="0" smtClean="0">
                <a:solidFill>
                  <a:srgbClr val="FFFF00"/>
                </a:solidFill>
              </a:rPr>
              <a:t>чк</a:t>
            </a:r>
            <a:r>
              <a:rPr lang="ru-RU" sz="3600" b="1" dirty="0" smtClean="0">
                <a:solidFill>
                  <a:schemeClr val="bg1"/>
                </a:solidFill>
              </a:rPr>
              <a:t>у. 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С…бака  прыгнула и укусила В..-</a:t>
            </a:r>
          </a:p>
          <a:p>
            <a:r>
              <a:rPr lang="ru-RU" sz="3600" b="1" dirty="0" err="1" smtClean="0">
                <a:solidFill>
                  <a:schemeClr val="bg1"/>
                </a:solidFill>
              </a:rPr>
              <a:t>лодю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u="sng" dirty="0" smtClean="0">
                <a:solidFill>
                  <a:schemeClr val="bg1"/>
                </a:solidFill>
              </a:rPr>
              <a:t>за</a:t>
            </a:r>
            <a:r>
              <a:rPr lang="ru-RU" sz="3600" b="1" dirty="0" smtClean="0">
                <a:solidFill>
                  <a:schemeClr val="bg1"/>
                </a:solidFill>
              </a:rPr>
              <a:t> ногу. Мальчик </a:t>
            </a:r>
            <a:r>
              <a:rPr lang="ru-RU" sz="3600" b="1" dirty="0" smtClean="0">
                <a:solidFill>
                  <a:srgbClr val="FFFF00"/>
                </a:solidFill>
              </a:rPr>
              <a:t>за</a:t>
            </a:r>
            <a:r>
              <a:rPr lang="ru-RU" sz="3600" b="1" dirty="0" smtClean="0">
                <a:solidFill>
                  <a:schemeClr val="bg1"/>
                </a:solidFill>
              </a:rPr>
              <a:t>плакал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и </a:t>
            </a:r>
            <a:r>
              <a:rPr lang="ru-RU" sz="3600" b="1" dirty="0" err="1" smtClean="0">
                <a:solidFill>
                  <a:srgbClr val="FFFF00"/>
                </a:solidFill>
              </a:rPr>
              <a:t>по</a:t>
            </a:r>
            <a:r>
              <a:rPr lang="ru-RU" sz="3600" b="1" dirty="0" err="1" smtClean="0">
                <a:solidFill>
                  <a:schemeClr val="bg1"/>
                </a:solidFill>
              </a:rPr>
              <a:t>б</a:t>
            </a:r>
            <a:r>
              <a:rPr lang="ru-RU" sz="3600" b="1" dirty="0" smtClean="0">
                <a:solidFill>
                  <a:schemeClr val="bg1"/>
                </a:solidFill>
              </a:rPr>
              <a:t>…жал </a:t>
            </a:r>
            <a:r>
              <a:rPr lang="ru-RU" sz="3600" b="1" u="sng" dirty="0" smtClean="0">
                <a:solidFill>
                  <a:schemeClr val="bg1"/>
                </a:solidFill>
              </a:rPr>
              <a:t>к</a:t>
            </a:r>
            <a:r>
              <a:rPr lang="ru-RU" sz="3600" b="1" dirty="0" smtClean="0">
                <a:solidFill>
                  <a:schemeClr val="bg1"/>
                </a:solidFill>
              </a:rPr>
              <a:t> маме.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    А мама сказала, что В..</a:t>
            </a:r>
            <a:r>
              <a:rPr lang="ru-RU" sz="3600" b="1" dirty="0" err="1" smtClean="0">
                <a:solidFill>
                  <a:schemeClr val="bg1"/>
                </a:solidFill>
              </a:rPr>
              <a:t>лодя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сам в</a:t>
            </a:r>
            <a:r>
              <a:rPr lang="ru-RU" sz="3600" b="1" dirty="0" smtClean="0">
                <a:solidFill>
                  <a:srgbClr val="FFFF00"/>
                </a:solidFill>
              </a:rPr>
              <a:t>и</a:t>
            </a:r>
            <a:r>
              <a:rPr lang="ru-RU" sz="3600" b="1" dirty="0" smtClean="0">
                <a:solidFill>
                  <a:schemeClr val="bg1"/>
                </a:solidFill>
              </a:rPr>
              <a:t>н..ват.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     Н</a:t>
            </a:r>
            <a:r>
              <a:rPr lang="ru-RU" sz="3600" b="1" dirty="0" smtClean="0">
                <a:solidFill>
                  <a:srgbClr val="FFFF00"/>
                </a:solidFill>
              </a:rPr>
              <a:t>е</a:t>
            </a:r>
            <a:r>
              <a:rPr lang="ru-RU" sz="3600" b="1" dirty="0" smtClean="0">
                <a:solidFill>
                  <a:schemeClr val="bg1"/>
                </a:solidFill>
              </a:rPr>
              <a:t>льзя </a:t>
            </a:r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</a:rPr>
              <a:t>б…жать </a:t>
            </a:r>
            <a:r>
              <a:rPr lang="ru-RU" sz="3600" b="1" dirty="0" err="1" smtClean="0">
                <a:solidFill>
                  <a:schemeClr val="bg1"/>
                </a:solidFill>
              </a:rPr>
              <a:t>ж...вотных</a:t>
            </a:r>
            <a:r>
              <a:rPr lang="ru-RU" sz="3600" b="1" dirty="0" smtClean="0">
                <a:solidFill>
                  <a:schemeClr val="bg1"/>
                </a:solidFill>
              </a:rPr>
              <a:t>!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642918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642918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642918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121442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28599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228599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3357562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3929066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4500570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50006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50006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68" t="3125" r="198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5911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736"/>
            <a:ext cx="6143668" cy="45243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Что случилось с Володей во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дво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-</a:t>
            </a:r>
          </a:p>
          <a:p>
            <a:pPr algn="just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   ре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</a:t>
            </a:r>
          </a:p>
          <a:p>
            <a:pPr algn="just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Почему Жучка укусила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мальчи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-</a:t>
            </a:r>
          </a:p>
          <a:p>
            <a:pPr algn="just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 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ка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?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CC"/>
              </a:solidFill>
              <a:effectLst/>
            </a:endParaRPr>
          </a:p>
          <a:p>
            <a:pPr algn="just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Почему мама сказала, что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Воло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-</a:t>
            </a:r>
          </a:p>
          <a:p>
            <a:pPr algn="just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 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дя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 сам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виноват? </a:t>
            </a:r>
          </a:p>
          <a:p>
            <a:pPr algn="just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Как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</a:rPr>
              <a:t>надо относиться к живот-</a:t>
            </a:r>
          </a:p>
          <a:p>
            <a:pPr algn="just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</a:rPr>
              <a:t>   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</a:rPr>
              <a:t>ным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   </a:t>
            </a:r>
          </a:p>
          <a:p>
            <a:pPr algn="just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CC"/>
              </a:solidFill>
              <a:effectLst/>
            </a:endParaRPr>
          </a:p>
        </p:txBody>
      </p:sp>
      <p:pic>
        <p:nvPicPr>
          <p:cNvPr id="7" name="Picture 6" descr="http://briticat.ru/smail/dogs/dog1-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929198"/>
            <a:ext cx="1000132" cy="10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68" t="3125" r="198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5878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smtClean="0">
                <a:ln w="38100">
                  <a:noFill/>
                </a:ln>
                <a:solidFill>
                  <a:schemeClr val="bg1"/>
                </a:solidFill>
              </a:rPr>
              <a:t>Запомни написание!</a:t>
            </a:r>
            <a:endParaRPr lang="ru-RU" sz="4800" b="1" i="1" cap="none" spc="50" dirty="0">
              <a:ln w="3810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85860"/>
            <a:ext cx="412247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жал</a:t>
            </a:r>
          </a:p>
          <a:p>
            <a:pPr algn="ctr"/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8000" b="1" cap="none" spc="0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8000" b="1" cap="none" spc="0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8000" b="1" cap="none" spc="0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8000" b="1" cap="none" spc="0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ват </a:t>
            </a:r>
          </a:p>
          <a:p>
            <a:pPr algn="ctr"/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жать</a:t>
            </a:r>
          </a:p>
          <a:p>
            <a:pPr algn="ctr"/>
            <a:r>
              <a:rPr lang="ru-RU" sz="80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8000" b="1" cap="none" spc="0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8000" b="1" cap="none" spc="0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бака   </a:t>
            </a:r>
            <a:endParaRPr lang="ru-RU" sz="8000" b="1" cap="none" spc="0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68" t="3125" r="1988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3286124"/>
            <a:ext cx="56832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большой буквы!</a:t>
            </a:r>
          </a:p>
          <a:p>
            <a:pPr algn="ctr"/>
            <a:r>
              <a:rPr lang="ru-RU" sz="5400" b="1" u="sng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олодя</a:t>
            </a:r>
          </a:p>
          <a:p>
            <a:pPr algn="ctr"/>
            <a:r>
              <a:rPr lang="ru-RU" sz="5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учка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3" y="642918"/>
            <a:ext cx="628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D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нужно писать                        </a:t>
            </a:r>
          </a:p>
          <a:p>
            <a:pPr algn="ctr"/>
            <a:r>
              <a:rPr lang="ru-RU" sz="5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D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r>
              <a:rPr lang="ru-RU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D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мя мальчика?                               </a:t>
            </a:r>
          </a:p>
          <a:p>
            <a:pPr algn="ctr"/>
            <a:r>
              <a:rPr lang="ru-RU" sz="54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D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 кличку собаки?                         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1D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366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48</cp:revision>
  <dcterms:modified xsi:type="dcterms:W3CDTF">2016-01-18T22:21:00Z</dcterms:modified>
</cp:coreProperties>
</file>