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85" r:id="rId3"/>
    <p:sldId id="286" r:id="rId4"/>
    <p:sldId id="256" r:id="rId5"/>
    <p:sldId id="257" r:id="rId6"/>
    <p:sldId id="287" r:id="rId7"/>
    <p:sldId id="282" r:id="rId8"/>
    <p:sldId id="281" r:id="rId9"/>
    <p:sldId id="272" r:id="rId10"/>
    <p:sldId id="288" r:id="rId11"/>
    <p:sldId id="275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6" autoAdjust="0"/>
    <p:restoredTop sz="94660"/>
  </p:normalViewPr>
  <p:slideViewPr>
    <p:cSldViewPr>
      <p:cViewPr varScale="1">
        <p:scale>
          <a:sx n="58" d="100"/>
          <a:sy n="58" d="100"/>
        </p:scale>
        <p:origin x="-98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9FC3B-0FA8-4C13-8904-FF0A154B9025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1E54-F230-4BB7-B778-46DCA8D59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3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gphill.narod.ru/mouse_quiet_shh_md_wht.gi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gphill.narod.ru/mouse_quiet_shh_md_wht.g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458" y="0"/>
            <a:ext cx="9358346" cy="702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" y="0"/>
            <a:ext cx="913371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6846" y="4500570"/>
            <a:ext cx="494353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мы</a:t>
            </a:r>
            <a:r>
              <a:rPr lang="ru-RU" sz="115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</a:t>
            </a:r>
            <a:r>
              <a:rPr lang="ru-RU" sz="115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</a:t>
            </a:r>
            <a:endParaRPr lang="ru-RU" sz="115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blipFill>
                <a:blip r:embed="rId3"/>
                <a:stretch>
                  <a:fillRect/>
                </a:stretch>
              </a:blip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545" y="1357298"/>
            <a:ext cx="24529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 Ы</a:t>
            </a:r>
            <a:endParaRPr lang="ru-RU" sz="8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900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V="1">
            <a:off x="714348" y="1428736"/>
            <a:ext cx="1214446" cy="1214446"/>
          </a:xfrm>
          <a:prstGeom prst="line">
            <a:avLst/>
          </a:prstGeom>
          <a:ln w="793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Admin\Мои документы\Мои рисунки\животные анимации\bestgif.narod.ru_5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5220" y="1200150"/>
            <a:ext cx="3235579" cy="3943362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Рисунок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71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500174"/>
            <a:ext cx="59293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2. Кто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по нему </a:t>
            </a:r>
            <a:r>
              <a:rPr lang="ru-RU" sz="3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пробежал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28670"/>
            <a:ext cx="42148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1. Что делал </a:t>
            </a:r>
            <a:r>
              <a:rPr lang="ru-RU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 </a:t>
            </a: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лев</a:t>
            </a:r>
            <a:r>
              <a:rPr lang="ru-RU" sz="32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r>
              <a:rPr lang="ru-RU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                             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071678"/>
            <a:ext cx="39574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3.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Что сделал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лев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643182"/>
            <a:ext cx="86883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4. О чём просила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мышка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и что она </a:t>
            </a:r>
            <a:r>
              <a:rPr lang="ru-RU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обеща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-</a:t>
            </a:r>
          </a:p>
          <a:p>
            <a:pPr algn="ctr"/>
            <a:r>
              <a:rPr lang="ru-RU" sz="3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ла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                                                                  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857232"/>
            <a:ext cx="12218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1428736"/>
            <a:ext cx="1838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мышка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2000240"/>
            <a:ext cx="4672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проснулся, поймал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71935" y="4214818"/>
            <a:ext cx="48577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засмеялся, отпустил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214290"/>
            <a:ext cx="69573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Напиши изложение по </a:t>
            </a:r>
            <a:r>
              <a:rPr lang="ru-RU" sz="3600" b="1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вопросам</a:t>
            </a:r>
            <a:r>
              <a:rPr lang="ru-RU" sz="3600" b="1" cap="none" spc="0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3600" b="1" cap="none" spc="0" dirty="0">
              <a:ln w="1905"/>
              <a:solidFill>
                <a:srgbClr val="1B0CE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3714752"/>
            <a:ext cx="44202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5. Как поступил 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лев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7158" y="4714884"/>
            <a:ext cx="7685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6. Что случилось 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однажды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 со львом?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20280" y="5143512"/>
            <a:ext cx="49237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поймали, привязали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5918" y="3143248"/>
            <a:ext cx="44448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тпустить, отплатить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5572140"/>
            <a:ext cx="48380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7. Что сделала </a:t>
            </a:r>
            <a:r>
              <a:rPr lang="ru-RU" sz="3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мышка</a:t>
            </a:r>
            <a:r>
              <a:rPr lang="ru-RU" sz="3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sym typeface="Wingdings 2"/>
              </a:rPr>
              <a:t>?</a:t>
            </a:r>
            <a:endParaRPr lang="ru-RU" sz="3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6150114"/>
            <a:ext cx="82798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4000" b="1" cap="none" spc="50" dirty="0" smtClean="0">
                <a:ln w="190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слышала, прибежала, перегрызла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20" grpId="0"/>
      <p:bldP spid="19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02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14348" y="1285860"/>
            <a:ext cx="39290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     </a:t>
            </a:r>
          </a:p>
          <a:p>
            <a:r>
              <a:rPr lang="ru-RU" b="1" dirty="0" smtClean="0"/>
              <a:t>                                    Материалы:</a:t>
            </a:r>
          </a:p>
          <a:p>
            <a:r>
              <a:rPr lang="ru-RU" b="1" dirty="0" smtClean="0"/>
              <a:t>загадки-</a:t>
            </a:r>
            <a:r>
              <a:rPr lang="en-US" b="1" dirty="0" smtClean="0"/>
              <a:t>http://detkam.e-papa.ru/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фото и рамки Интернет сайты</a:t>
            </a:r>
          </a:p>
          <a:p>
            <a:r>
              <a:rPr lang="ru-RU" b="1" dirty="0" smtClean="0"/>
              <a:t>ББК 81.2Рус </a:t>
            </a:r>
          </a:p>
          <a:p>
            <a:r>
              <a:rPr lang="ru-RU" b="1" dirty="0" smtClean="0"/>
              <a:t>УДК 808.2. (-82)(072.3)</a:t>
            </a:r>
          </a:p>
          <a:p>
            <a:r>
              <a:rPr lang="ru-RU" b="1" dirty="0" smtClean="0"/>
              <a:t>М17</a:t>
            </a:r>
          </a:p>
          <a:p>
            <a:r>
              <a:rPr lang="ru-RU" b="1" dirty="0" smtClean="0"/>
              <a:t>Нина Николаевна Максимук </a:t>
            </a:r>
          </a:p>
          <a:p>
            <a:r>
              <a:rPr lang="ru-RU" b="1" dirty="0" smtClean="0"/>
              <a:t>Сборник текстов для изложений. </a:t>
            </a:r>
          </a:p>
          <a:p>
            <a:r>
              <a:rPr lang="ru-RU" b="1" dirty="0" smtClean="0"/>
              <a:t>2-4 классы</a:t>
            </a:r>
          </a:p>
          <a:p>
            <a:r>
              <a:rPr lang="ru-RU" b="1" dirty="0" smtClean="0"/>
              <a:t>Учебно-методическое издание</a:t>
            </a:r>
          </a:p>
          <a:p>
            <a:r>
              <a:rPr lang="ru-RU" b="1" dirty="0" smtClean="0"/>
              <a:t>Москва </a:t>
            </a:r>
            <a:r>
              <a:rPr lang="ru-RU" b="1" dirty="0" smtClean="0">
                <a:latin typeface="Arial Unicode MS"/>
                <a:ea typeface="Arial Unicode MS"/>
                <a:cs typeface="Arial Unicode MS"/>
              </a:rPr>
              <a:t>•</a:t>
            </a:r>
            <a:r>
              <a:rPr lang="ru-RU" b="1" dirty="0" smtClean="0"/>
              <a:t> «</a:t>
            </a:r>
            <a:r>
              <a:rPr lang="ru-RU" b="1" dirty="0" err="1" smtClean="0"/>
              <a:t>Вако</a:t>
            </a:r>
            <a:r>
              <a:rPr lang="ru-RU" b="1" dirty="0" smtClean="0"/>
              <a:t>»:2009г. 192с. </a:t>
            </a:r>
          </a:p>
          <a:p>
            <a:r>
              <a:rPr lang="ru-RU" b="1" dirty="0" smtClean="0"/>
              <a:t>(стр.53) -</a:t>
            </a:r>
          </a:p>
          <a:p>
            <a:r>
              <a:rPr lang="ru-RU" b="1" dirty="0" smtClean="0"/>
              <a:t>(Мастерская учителя).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0728356_zolotojj-grebesh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6116" y="1428736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3B3BE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428868"/>
            <a:ext cx="5429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Очень вид у них чудной:</a:t>
            </a:r>
          </a:p>
          <a:p>
            <a:r>
              <a:rPr lang="ru-RU" sz="3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 папы - локоны волной,</a:t>
            </a:r>
          </a:p>
          <a:p>
            <a:r>
              <a:rPr lang="ru-RU" sz="3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мама ходит стриженой.</a:t>
            </a:r>
          </a:p>
          <a:p>
            <a:r>
              <a:rPr lang="ru-RU" sz="36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 что она обижена?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714884"/>
            <a:ext cx="2696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львы</a:t>
            </a:r>
            <a:endParaRPr lang="ru-RU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71612"/>
            <a:ext cx="4857751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0728356_zolotojj-grebesh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86116" y="1428736"/>
            <a:ext cx="5248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3B3BE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Отгадай загадку.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571744"/>
            <a:ext cx="47863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 полом таится,</a:t>
            </a:r>
          </a:p>
          <a:p>
            <a:r>
              <a:rPr lang="ru-RU" sz="4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Кошки боится.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4714884"/>
            <a:ext cx="32111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мышь</a:t>
            </a:r>
            <a:endParaRPr lang="ru-RU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571612"/>
            <a:ext cx="5022995" cy="323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9650634_pic_id3413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488" y="357166"/>
            <a:ext cx="5262403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8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Изложение</a:t>
            </a:r>
            <a:endParaRPr lang="ru-RU" sz="8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857364"/>
            <a:ext cx="61380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Лев и мышка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2" descr="mouse_quiet_shh_md_wh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000372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6546123_pic_id6901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1142984"/>
            <a:ext cx="83178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</a:t>
            </a:r>
            <a:r>
              <a:rPr lang="ru-RU" sz="3200" b="1" dirty="0" smtClean="0"/>
              <a:t>Лев спал. По нему пробежала</a:t>
            </a:r>
          </a:p>
          <a:p>
            <a:r>
              <a:rPr lang="ru-RU" sz="3200" b="1" dirty="0" smtClean="0"/>
              <a:t>мышка. Лев проснулся и поймал её.</a:t>
            </a:r>
          </a:p>
          <a:p>
            <a:r>
              <a:rPr lang="ru-RU" sz="3200" b="1" dirty="0" smtClean="0"/>
              <a:t>Мышка просила отпустить её и обе-</a:t>
            </a:r>
          </a:p>
          <a:p>
            <a:r>
              <a:rPr lang="ru-RU" sz="3200" b="1" dirty="0" err="1" smtClean="0"/>
              <a:t>щала</a:t>
            </a:r>
            <a:r>
              <a:rPr lang="ru-RU" sz="3200" b="1" dirty="0" smtClean="0"/>
              <a:t> отплатить добром. Лев засмеял-</a:t>
            </a:r>
          </a:p>
          <a:p>
            <a:r>
              <a:rPr lang="ru-RU" sz="3200" b="1" dirty="0" err="1" smtClean="0"/>
              <a:t>ся</a:t>
            </a:r>
            <a:r>
              <a:rPr lang="ru-RU" sz="3200" b="1" dirty="0" smtClean="0"/>
              <a:t> и отпустил мышку.</a:t>
            </a:r>
          </a:p>
          <a:p>
            <a:r>
              <a:rPr lang="ru-RU" sz="3200" b="1" dirty="0" smtClean="0"/>
              <a:t>    Однажды льва поймали охотники и</a:t>
            </a:r>
          </a:p>
          <a:p>
            <a:r>
              <a:rPr lang="ru-RU" sz="3200" b="1" dirty="0" smtClean="0"/>
              <a:t>привязали к дереву. Мышка услышала</a:t>
            </a:r>
          </a:p>
          <a:p>
            <a:r>
              <a:rPr lang="ru-RU" sz="3200" b="1" dirty="0" smtClean="0"/>
              <a:t>рёв льва, прибежала и перегрызла верёвку.</a:t>
            </a:r>
          </a:p>
          <a:p>
            <a:r>
              <a:rPr lang="ru-RU" sz="3200" b="1" dirty="0" smtClean="0"/>
              <a:t>     Так мышка спасла льва и выполнила обещание.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716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8014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Читаем и пересказываем: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 smtClean="0">
                <a:solidFill>
                  <a:prstClr val="black"/>
                </a:solidFill>
              </a:rPr>
              <a:t>     </a:t>
            </a:r>
            <a:r>
              <a:rPr lang="ru-RU" sz="3600" b="1" dirty="0" smtClean="0">
                <a:solidFill>
                  <a:prstClr val="black"/>
                </a:solidFill>
              </a:rPr>
              <a:t>Лев спал. По нему пробежала мышка. Лев</a:t>
            </a:r>
          </a:p>
          <a:p>
            <a:pPr lvl="0" algn="just"/>
            <a:r>
              <a:rPr lang="ru-RU" sz="3600" b="1" dirty="0" smtClean="0">
                <a:solidFill>
                  <a:prstClr val="black"/>
                </a:solidFill>
              </a:rPr>
              <a:t> проснулся и поймал её. Мышка просила от-</a:t>
            </a:r>
          </a:p>
          <a:p>
            <a:pPr lvl="0" algn="just"/>
            <a:r>
              <a:rPr lang="ru-RU" sz="3600" b="1" dirty="0" smtClean="0">
                <a:solidFill>
                  <a:prstClr val="black"/>
                </a:solidFill>
              </a:rPr>
              <a:t>пустить её и обещала отплатить добром. Лев засмеялся и отпустил мышку.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21468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/>
              <a:t>     Однажды льва поймали охотники и </a:t>
            </a:r>
            <a:r>
              <a:rPr lang="ru-RU" sz="3600" b="1" dirty="0" err="1" smtClean="0"/>
              <a:t>при-вязали</a:t>
            </a:r>
            <a:r>
              <a:rPr lang="ru-RU" sz="3600" b="1" dirty="0" smtClean="0"/>
              <a:t> к дереву. Мышка услышала рёв льва, прибежала и перегрызла верёвку.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92919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Так мышка спасла льва и выполнила </a:t>
            </a:r>
            <a:r>
              <a:rPr lang="ru-RU" sz="3600" b="1" dirty="0" err="1" smtClean="0"/>
              <a:t>обе-щание</a:t>
            </a:r>
            <a:r>
              <a:rPr lang="ru-RU" sz="3600" b="1" dirty="0" smtClean="0"/>
              <a:t>.</a:t>
            </a:r>
            <a:endParaRPr lang="ru-RU" sz="3600" dirty="0"/>
          </a:p>
        </p:txBody>
      </p:sp>
      <p:pic>
        <p:nvPicPr>
          <p:cNvPr id="7" name="Picture 20" descr="mou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5540333"/>
            <a:ext cx="928694" cy="131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" y="0"/>
            <a:ext cx="913371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1285861"/>
            <a:ext cx="8143932" cy="45243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sym typeface="Wingdings 2"/>
              </a:rPr>
              <a:t></a:t>
            </a:r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Что случилось однажды с</a:t>
            </a:r>
          </a:p>
          <a:p>
            <a:pPr algn="just"/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  мышкой</a:t>
            </a:r>
            <a:r>
              <a:rPr lang="ru-RU" sz="4800" b="1" cap="none" spc="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?</a:t>
            </a:r>
          </a:p>
          <a:p>
            <a:pPr algn="just">
              <a:buFont typeface="Wingdings 2"/>
              <a:buChar char="­"/>
            </a:pPr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Что она пообещала льву?</a:t>
            </a:r>
            <a:endParaRPr lang="ru-RU" sz="4800" b="1" dirty="0" smtClean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/>
            </a:endParaRPr>
          </a:p>
          <a:p>
            <a:pPr algn="just"/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Почему лев засмеялся</a:t>
            </a:r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?</a:t>
            </a:r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</a:t>
            </a:r>
          </a:p>
          <a:p>
            <a:pPr algn="just"/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Как маленькая мышка вы-</a:t>
            </a:r>
          </a:p>
          <a:p>
            <a:pPr algn="just"/>
            <a:r>
              <a:rPr lang="ru-RU" sz="4800" b="1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sym typeface="Wingdings 2"/>
              </a:rPr>
              <a:t>   полнила своё обещание?</a:t>
            </a:r>
            <a:endParaRPr lang="ru-RU" sz="4800" b="1" dirty="0" smtClean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57166"/>
            <a:ext cx="5911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3B3BE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Ответь </a:t>
            </a:r>
            <a:r>
              <a:rPr lang="ru-RU" sz="5400" b="0" cap="none" spc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3B3BE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 вопросы:</a:t>
            </a:r>
            <a:endParaRPr lang="ru-RU" sz="5400" b="0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3B3BE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22" descr="mouse_quiet_shh_md_wht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14290"/>
            <a:ext cx="86868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" y="0"/>
            <a:ext cx="91337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31789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</a:t>
            </a:r>
            <a:r>
              <a:rPr lang="ru-RU" sz="3600" b="1" dirty="0" err="1" smtClean="0"/>
              <a:t>Ле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 спал. </a:t>
            </a:r>
            <a:r>
              <a:rPr lang="ru-RU" sz="3600" b="1" u="sng" dirty="0" smtClean="0"/>
              <a:t>По н</a:t>
            </a:r>
            <a:r>
              <a:rPr lang="ru-RU" sz="3600" b="1" dirty="0" smtClean="0"/>
              <a:t>ему пр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б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жала</a:t>
            </a:r>
          </a:p>
          <a:p>
            <a:r>
              <a:rPr lang="ru-RU" sz="3600" b="1" dirty="0" smtClean="0"/>
              <a:t>мышка. </a:t>
            </a:r>
            <a:r>
              <a:rPr lang="ru-RU" sz="3600" b="1" dirty="0" err="1" smtClean="0"/>
              <a:t>Ле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 пр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снулся и п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ймал</a:t>
            </a:r>
            <a:r>
              <a:rPr lang="ru-RU" sz="3600" b="1" dirty="0" smtClean="0"/>
              <a:t> её.</a:t>
            </a:r>
          </a:p>
          <a:p>
            <a:r>
              <a:rPr lang="ru-RU" sz="3600" b="1" dirty="0" smtClean="0"/>
              <a:t>Мышка пр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сила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тпустить её и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б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-</a:t>
            </a:r>
          </a:p>
          <a:p>
            <a:r>
              <a:rPr lang="ru-RU" sz="3600" b="1" dirty="0" err="1" smtClean="0"/>
              <a:t>щ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ла</a:t>
            </a:r>
            <a:r>
              <a:rPr lang="ru-RU" sz="3600" b="1" dirty="0" smtClean="0"/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о</a:t>
            </a:r>
            <a:r>
              <a:rPr lang="ru-RU" sz="3600" b="1" dirty="0" err="1" smtClean="0"/>
              <a:t>тпл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тить</a:t>
            </a:r>
            <a:r>
              <a:rPr lang="ru-RU" sz="3600" b="1" dirty="0" smtClean="0"/>
              <a:t> д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бром.  </a:t>
            </a:r>
            <a:r>
              <a:rPr lang="ru-RU" sz="3600" b="1" dirty="0" err="1" smtClean="0"/>
              <a:t>Ле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засм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ял-</a:t>
            </a:r>
          </a:p>
          <a:p>
            <a:r>
              <a:rPr lang="ru-RU" sz="3600" b="1" dirty="0" err="1" smtClean="0"/>
              <a:t>ся</a:t>
            </a:r>
            <a:r>
              <a:rPr lang="ru-RU" sz="3600" b="1" dirty="0" smtClean="0"/>
              <a:t> и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тпустил мышку.</a:t>
            </a:r>
          </a:p>
          <a:p>
            <a:r>
              <a:rPr lang="ru-RU" sz="3600" b="1" dirty="0" smtClean="0"/>
              <a:t>   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днажды льва п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ймали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хотники и</a:t>
            </a:r>
          </a:p>
          <a:p>
            <a:r>
              <a:rPr lang="ru-RU" sz="3600" b="1" dirty="0" err="1" smtClean="0"/>
              <a:t>прив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зали</a:t>
            </a:r>
            <a:r>
              <a:rPr lang="ru-RU" sz="3600" b="1" dirty="0" smtClean="0"/>
              <a:t> </a:t>
            </a:r>
            <a:r>
              <a:rPr lang="ru-RU" sz="3600" b="1" u="sng" dirty="0" smtClean="0"/>
              <a:t>к д</a:t>
            </a:r>
            <a:r>
              <a:rPr lang="ru-RU" sz="3600" b="1" dirty="0" smtClean="0"/>
              <a:t>ереву. Мышка услышала</a:t>
            </a:r>
          </a:p>
          <a:p>
            <a:r>
              <a:rPr lang="ru-RU" sz="3600" b="1" dirty="0" smtClean="0"/>
              <a:t>рё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 льва, </a:t>
            </a:r>
            <a:r>
              <a:rPr lang="ru-RU" sz="3600" b="1" dirty="0" err="1" smtClean="0"/>
              <a:t>приб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smtClean="0"/>
              <a:t>жала и п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р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грызла в</a:t>
            </a:r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r>
              <a:rPr lang="ru-RU" sz="3600" b="1" dirty="0" smtClean="0"/>
              <a:t>рё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ку</a:t>
            </a:r>
            <a:r>
              <a:rPr lang="ru-RU" sz="3600" b="1" dirty="0" smtClean="0"/>
              <a:t>.</a:t>
            </a:r>
          </a:p>
          <a:p>
            <a:r>
              <a:rPr lang="ru-RU" sz="3600" b="1" dirty="0" smtClean="0"/>
              <a:t>     Так мышка </a:t>
            </a:r>
            <a:r>
              <a:rPr lang="ru-RU" sz="3600" b="1" dirty="0" err="1" smtClean="0"/>
              <a:t>сп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сла</a:t>
            </a:r>
            <a:r>
              <a:rPr lang="ru-RU" sz="3600" b="1" dirty="0" smtClean="0"/>
              <a:t> льва и вып</a:t>
            </a:r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r>
              <a:rPr lang="ru-RU" sz="3600" b="1" dirty="0" smtClean="0"/>
              <a:t>лнила </a:t>
            </a:r>
            <a:r>
              <a:rPr lang="ru-RU" sz="3600" b="1" dirty="0" err="1" smtClean="0">
                <a:solidFill>
                  <a:srgbClr val="FF0000"/>
                </a:solidFill>
              </a:rPr>
              <a:t>о</a:t>
            </a:r>
            <a:r>
              <a:rPr lang="ru-RU" sz="3600" b="1" dirty="0" err="1" smtClean="0"/>
              <a:t>бещ</a:t>
            </a:r>
            <a:r>
              <a:rPr lang="ru-RU" sz="3600" b="1" dirty="0" smtClean="0">
                <a:solidFill>
                  <a:srgbClr val="FF0000"/>
                </a:solidFill>
              </a:rPr>
              <a:t>..</a:t>
            </a:r>
            <a:r>
              <a:rPr lang="ru-RU" sz="3600" b="1" dirty="0" err="1" smtClean="0"/>
              <a:t>ние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313561" y="373186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500694" y="357166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2643174" y="928670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715008" y="928670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2500298" y="1500174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7215206" y="1500174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785786" y="207167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2500298" y="207167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929058" y="207167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143636" y="207167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358082" y="207167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143372" y="314324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428728" y="371475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928662" y="421481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3357554" y="421481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357290" y="478632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3643306" y="5357826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1571604" y="5857892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" y="0"/>
            <a:ext cx="913371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728" y="142852"/>
            <a:ext cx="6019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Слова для справок: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85926"/>
            <a:ext cx="849238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жала, пр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снулся,</a:t>
            </a:r>
          </a:p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тпустить,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тпл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тить</a:t>
            </a:r>
          </a:p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щ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ла, (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щ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ние),</a:t>
            </a:r>
          </a:p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днажды,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хотники,</a:t>
            </a:r>
          </a:p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грызла, вып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лнила.</a:t>
            </a:r>
          </a:p>
        </p:txBody>
      </p:sp>
      <p:pic>
        <p:nvPicPr>
          <p:cNvPr id="6" name="Picture 8" descr="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99535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469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Танюша</cp:lastModifiedBy>
  <cp:revision>72</cp:revision>
  <dcterms:modified xsi:type="dcterms:W3CDTF">2016-01-18T22:20:35Z</dcterms:modified>
</cp:coreProperties>
</file>