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75" r:id="rId9"/>
    <p:sldId id="278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5B3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000232" y="1357298"/>
            <a:ext cx="526240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810AA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Изложение</a:t>
            </a:r>
            <a:endParaRPr lang="ru-RU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810AA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2643182"/>
            <a:ext cx="65864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же приятель?</a:t>
            </a:r>
            <a:endParaRPr lang="ru-RU" sz="6600" b="1" cap="none" spc="0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428736"/>
            <a:ext cx="62558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2. Что протянул к ней </a:t>
            </a:r>
            <a:r>
              <a:rPr lang="ru-RU" sz="36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малыш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14346" y="428604"/>
            <a:ext cx="91440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1.На кого наткнулся</a:t>
            </a:r>
            <a:r>
              <a:rPr lang="ru-RU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 </a:t>
            </a:r>
            <a:r>
              <a:rPr lang="ru-RU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медвежонок</a:t>
            </a:r>
            <a:r>
              <a:rPr lang="ru-RU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Unicode MS"/>
                <a:ea typeface="Arial Unicode MS"/>
                <a:cs typeface="Arial Unicode MS"/>
                <a:sym typeface="Wingdings 2"/>
              </a:rPr>
              <a:t> на полянке?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                              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928802"/>
            <a:ext cx="50336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3.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Что сделала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лягушка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500306"/>
            <a:ext cx="53238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4. Как понял это 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мишка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43636" y="857232"/>
            <a:ext cx="273504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лягушку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86512" y="1357298"/>
            <a:ext cx="12506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лапу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1857364"/>
            <a:ext cx="29696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отпрыгнула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3357562"/>
            <a:ext cx="22122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лужи 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0"/>
            <a:ext cx="69573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Напиши изложение по </a:t>
            </a:r>
            <a:r>
              <a:rPr lang="ru-RU" sz="3600" b="1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вопросам</a:t>
            </a:r>
            <a:r>
              <a:rPr lang="ru-RU" sz="3600" b="1" cap="none" spc="0" dirty="0" smtClean="0">
                <a:ln w="1905"/>
                <a:solidFill>
                  <a:srgbClr val="1B0CE4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600" b="1" cap="none" spc="0" dirty="0">
              <a:ln w="1905"/>
              <a:solidFill>
                <a:srgbClr val="1B0CE4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429000"/>
            <a:ext cx="56631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5. Куда они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так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добрались?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4143380"/>
            <a:ext cx="56824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6. Куда прыгнула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 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лягушка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5008" y="4071942"/>
            <a:ext cx="16423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воду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3000372"/>
            <a:ext cx="67775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принял за игру и прыгнул вслед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786322"/>
            <a:ext cx="61992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7. Как поступил </a:t>
            </a:r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медвежонок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75600" y="5143512"/>
            <a:ext cx="72684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асунул лапу, отдёрнул, потряс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5715016"/>
            <a:ext cx="85542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8. Какой вопрос задал себе медвежонок</a:t>
            </a:r>
            <a:r>
              <a:rPr lang="ru-RU" sz="3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 2"/>
              </a:rPr>
              <a:t>?</a:t>
            </a:r>
            <a:endParaRPr lang="ru-RU" sz="3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979847" y="6150114"/>
            <a:ext cx="41641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же приятель?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0" grpId="0"/>
      <p:bldP spid="19" grpId="0"/>
      <p:bldP spid="21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071670" y="1214422"/>
            <a:ext cx="5248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C802A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Отгадай загадку.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143116"/>
            <a:ext cx="750099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Летом ходит без дороги</a:t>
            </a:r>
          </a:p>
          <a:p>
            <a:r>
              <a:rPr lang="ru-RU" sz="44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Возле сосен и берёз,</a:t>
            </a:r>
          </a:p>
          <a:p>
            <a:r>
              <a:rPr lang="ru-RU" sz="44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 зимой он спит в берлоге,</a:t>
            </a:r>
          </a:p>
          <a:p>
            <a:r>
              <a:rPr lang="ru-RU" sz="44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 мороза прячет нос.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4572008"/>
            <a:ext cx="452252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медведь</a:t>
            </a:r>
            <a:endParaRPr lang="ru-RU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1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428736"/>
            <a:ext cx="3798686" cy="370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071670" y="1214422"/>
            <a:ext cx="5248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C802A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Отгадай загадку.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2071678"/>
            <a:ext cx="66437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Скачет завирушка,</a:t>
            </a:r>
          </a:p>
          <a:p>
            <a:r>
              <a:rPr lang="ru-RU" sz="48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Не рот, а ловушка,</a:t>
            </a:r>
          </a:p>
          <a:p>
            <a:r>
              <a:rPr lang="ru-RU" sz="48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Попадут в ловушку</a:t>
            </a:r>
          </a:p>
          <a:p>
            <a:r>
              <a:rPr lang="ru-RU" sz="48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 комар, и мушка.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4572008"/>
            <a:ext cx="42371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лягушка</a:t>
            </a:r>
            <a:endParaRPr lang="ru-RU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Рисунок 3" descr="3d2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571612"/>
            <a:ext cx="328615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571612"/>
            <a:ext cx="904734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3600" b="1" dirty="0" smtClean="0"/>
              <a:t>     Медвежонок бродил по полянке и на-</a:t>
            </a:r>
          </a:p>
          <a:p>
            <a:pPr algn="just"/>
            <a:r>
              <a:rPr lang="ru-RU" sz="3600" b="1" dirty="0" smtClean="0"/>
              <a:t>ткнулся на лягушку. Малыш протянул к ней </a:t>
            </a:r>
          </a:p>
          <a:p>
            <a:pPr algn="just"/>
            <a:r>
              <a:rPr lang="ru-RU" sz="3600" b="1" dirty="0" smtClean="0"/>
              <a:t>лапу. Лягушка отпрыгнула в сторону. Миш-</a:t>
            </a:r>
          </a:p>
          <a:p>
            <a:pPr algn="just"/>
            <a:r>
              <a:rPr lang="ru-RU" sz="3600" b="1" dirty="0" err="1" smtClean="0"/>
              <a:t>ка</a:t>
            </a:r>
            <a:r>
              <a:rPr lang="ru-RU" sz="3600" b="1" dirty="0" smtClean="0"/>
              <a:t> принял это за игру и прыгнул вслед. Так</a:t>
            </a:r>
          </a:p>
          <a:p>
            <a:pPr algn="just"/>
            <a:r>
              <a:rPr lang="ru-RU" sz="3600" b="1" dirty="0" smtClean="0"/>
              <a:t> они добрались до лужи.</a:t>
            </a:r>
          </a:p>
          <a:p>
            <a:pPr algn="just"/>
            <a:r>
              <a:rPr lang="ru-RU" sz="3600" b="1" dirty="0" smtClean="0"/>
              <a:t>     Лягушка прыгнула в воду. Медвежонок</a:t>
            </a:r>
          </a:p>
          <a:p>
            <a:pPr algn="just"/>
            <a:r>
              <a:rPr lang="ru-RU" sz="3600" b="1" dirty="0" smtClean="0"/>
              <a:t>засунул  туда  лапу,  отдёрнул,  потряс  ею.</a:t>
            </a:r>
          </a:p>
          <a:p>
            <a:pPr algn="just"/>
            <a:r>
              <a:rPr lang="ru-RU" sz="3600" b="1" dirty="0" smtClean="0"/>
              <a:t>Куда же подевался приятель?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642918"/>
            <a:ext cx="5548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Прочитайте текст: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214422"/>
            <a:ext cx="93988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3600" b="1" dirty="0" smtClean="0"/>
              <a:t>     М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дв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жонок</a:t>
            </a:r>
            <a:r>
              <a:rPr lang="ru-RU" sz="3600" b="1" dirty="0" smtClean="0"/>
              <a:t>   </a:t>
            </a:r>
            <a:r>
              <a:rPr lang="ru-RU" sz="3600" b="1" dirty="0" err="1" smtClean="0"/>
              <a:t>бр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дил</a:t>
            </a:r>
            <a:r>
              <a:rPr lang="ru-RU" sz="3600" b="1" dirty="0" smtClean="0"/>
              <a:t> </a:t>
            </a:r>
            <a:r>
              <a:rPr lang="ru-RU" sz="3600" b="1" u="sng" dirty="0" smtClean="0"/>
              <a:t>по п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лянке</a:t>
            </a:r>
            <a:r>
              <a:rPr lang="ru-RU" sz="3600" b="1" dirty="0" smtClean="0"/>
              <a:t> и н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3600" b="1" dirty="0" smtClean="0"/>
              <a:t>-</a:t>
            </a:r>
          </a:p>
          <a:p>
            <a:pPr algn="just"/>
            <a:r>
              <a:rPr lang="ru-RU" sz="3600" b="1" dirty="0" smtClean="0"/>
              <a:t>ткнулся </a:t>
            </a:r>
            <a:r>
              <a:rPr lang="ru-RU" sz="3600" b="1" u="sng" dirty="0" smtClean="0"/>
              <a:t>на л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гушку</a:t>
            </a:r>
            <a:r>
              <a:rPr lang="ru-RU" sz="3600" b="1" dirty="0" smtClean="0"/>
              <a:t>.  М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лыш</a:t>
            </a:r>
            <a:r>
              <a:rPr lang="ru-RU" sz="3600" b="1" dirty="0" smtClean="0"/>
              <a:t>   </a:t>
            </a:r>
            <a:r>
              <a:rPr lang="ru-RU" sz="3600" b="1" dirty="0" err="1" smtClean="0"/>
              <a:t>пр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err="1" smtClean="0"/>
              <a:t>т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нул</a:t>
            </a:r>
            <a:r>
              <a:rPr lang="ru-RU" sz="3600" b="1" dirty="0" smtClean="0"/>
              <a:t> </a:t>
            </a:r>
            <a:r>
              <a:rPr lang="ru-RU" sz="3600" b="1" u="sng" dirty="0" smtClean="0"/>
              <a:t>к н</a:t>
            </a:r>
            <a:r>
              <a:rPr lang="ru-RU" sz="3600" b="1" dirty="0" smtClean="0"/>
              <a:t>ей </a:t>
            </a:r>
          </a:p>
          <a:p>
            <a:pPr algn="just"/>
            <a:r>
              <a:rPr lang="ru-RU" sz="3600" b="1" dirty="0" smtClean="0"/>
              <a:t>лапу. Л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гушка</a:t>
            </a:r>
            <a:r>
              <a:rPr lang="ru-RU" sz="3600" b="1" dirty="0" smtClean="0"/>
              <a:t>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smtClean="0"/>
              <a:t>тпрыгнула  </a:t>
            </a:r>
            <a:r>
              <a:rPr lang="ru-RU" sz="3600" b="1" u="sng" dirty="0" smtClean="0"/>
              <a:t>в  </a:t>
            </a:r>
            <a:r>
              <a:rPr lang="ru-RU" sz="3600" b="1" u="sng" dirty="0" err="1" smtClean="0"/>
              <a:t>с</a:t>
            </a:r>
            <a:r>
              <a:rPr lang="ru-RU" sz="3600" b="1" dirty="0" err="1" smtClean="0"/>
              <a:t>тор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smtClean="0"/>
              <a:t>ну. Миш-</a:t>
            </a:r>
          </a:p>
          <a:p>
            <a:pPr algn="just"/>
            <a:r>
              <a:rPr lang="ru-RU" sz="3600" b="1" dirty="0" err="1" smtClean="0"/>
              <a:t>ка</a:t>
            </a:r>
            <a:r>
              <a:rPr lang="ru-RU" sz="3600" b="1" dirty="0" smtClean="0"/>
              <a:t> принял это </a:t>
            </a:r>
            <a:r>
              <a:rPr lang="ru-RU" sz="3600" b="1" u="sng" dirty="0" smtClean="0"/>
              <a:t>за и</a:t>
            </a:r>
            <a:r>
              <a:rPr lang="ru-RU" sz="3600" b="1" dirty="0" smtClean="0"/>
              <a:t>гру и прыгнул 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вслед</a:t>
            </a:r>
            <a:r>
              <a:rPr lang="ru-RU" sz="3600" b="1" dirty="0" smtClean="0"/>
              <a:t>. Так</a:t>
            </a:r>
          </a:p>
          <a:p>
            <a:pPr algn="just"/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 ..</a:t>
            </a:r>
            <a:r>
              <a:rPr lang="ru-RU" sz="3600" b="1" dirty="0" smtClean="0"/>
              <a:t>ни д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smtClean="0"/>
              <a:t>бр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лись</a:t>
            </a:r>
            <a:r>
              <a:rPr lang="ru-RU" sz="3600" b="1" dirty="0" smtClean="0"/>
              <a:t>  </a:t>
            </a:r>
            <a:r>
              <a:rPr lang="ru-RU" sz="3600" b="1" u="sng" dirty="0" smtClean="0"/>
              <a:t>до л</a:t>
            </a:r>
            <a:r>
              <a:rPr lang="ru-RU" sz="3600" b="1" dirty="0" smtClean="0"/>
              <a:t>ужи.</a:t>
            </a:r>
          </a:p>
          <a:p>
            <a:pPr algn="just"/>
            <a:r>
              <a:rPr lang="ru-RU" sz="3600" b="1" dirty="0" smtClean="0"/>
              <a:t>     Л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гушка</a:t>
            </a:r>
            <a:r>
              <a:rPr lang="ru-RU" sz="3600" b="1" dirty="0" smtClean="0"/>
              <a:t> прыгнула </a:t>
            </a:r>
            <a:r>
              <a:rPr lang="ru-RU" sz="3600" b="1" u="sng" dirty="0" smtClean="0"/>
              <a:t>в в</a:t>
            </a:r>
            <a:r>
              <a:rPr lang="ru-RU" sz="3600" b="1" dirty="0" smtClean="0"/>
              <a:t>оду. М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дв</a:t>
            </a:r>
            <a:r>
              <a:rPr lang="ru-RU" sz="3600" b="1" dirty="0" smtClean="0">
                <a:solidFill>
                  <a:srgbClr val="0070C0"/>
                </a:solidFill>
              </a:rPr>
              <a:t>..</a:t>
            </a:r>
            <a:r>
              <a:rPr lang="ru-RU" sz="3600" b="1" dirty="0" err="1" smtClean="0"/>
              <a:t>жонок</a:t>
            </a:r>
            <a:endParaRPr lang="ru-RU" sz="3600" b="1" dirty="0" smtClean="0"/>
          </a:p>
          <a:p>
            <a:pPr algn="just"/>
            <a:r>
              <a:rPr lang="ru-RU" sz="3600" b="1" dirty="0" smtClean="0"/>
              <a:t>з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3600" b="1" dirty="0" smtClean="0"/>
              <a:t>сунул  туда  лапу,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smtClean="0"/>
              <a:t>тдёрнул,  п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smtClean="0"/>
              <a:t>тряс  ею.</a:t>
            </a:r>
          </a:p>
          <a:p>
            <a:pPr algn="just"/>
            <a:r>
              <a:rPr lang="ru-RU" sz="3600" b="1" dirty="0" smtClean="0"/>
              <a:t>Куда же п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</a:t>
            </a:r>
            <a:r>
              <a:rPr lang="ru-RU" sz="3600" b="1" dirty="0" smtClean="0"/>
              <a:t>девался пр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</a:t>
            </a:r>
            <a:r>
              <a:rPr lang="ru-RU" sz="3600" b="1" dirty="0" smtClean="0"/>
              <a:t>ятель?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214422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е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1214422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е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496" y="1214422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о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214422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о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60" y="1785926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я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14488"/>
            <a:ext cx="412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а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29454" y="1714488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я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2285992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я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285992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о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3357562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о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1670" y="3429000"/>
            <a:ext cx="428628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а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3929066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я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5074" y="3929066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е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54" y="3929066"/>
            <a:ext cx="417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</a:rPr>
              <a:t>е</a:t>
            </a:r>
            <a:endParaRPr lang="ru-RU" sz="3600" b="1" dirty="0">
              <a:solidFill>
                <a:srgbClr val="CC00FF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85728"/>
            <a:ext cx="8834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Вставь пропущенные буквы: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43042" y="1214422"/>
            <a:ext cx="6054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EE26D6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Ответь </a:t>
            </a:r>
            <a:r>
              <a:rPr lang="ru-RU" sz="5400" b="1" cap="none" spc="0" smtClean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EE26D6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 вопросы:</a:t>
            </a:r>
            <a:endParaRPr lang="ru-RU" sz="5400" b="1" cap="none" spc="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rgbClr val="EE26D6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071678"/>
            <a:ext cx="8858280" cy="397031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С кем встретился медвежонок на полян-</a:t>
            </a:r>
          </a:p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   </a:t>
            </a:r>
            <a:r>
              <a:rPr lang="ru-RU" sz="3600" b="1" dirty="0" err="1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ке</a:t>
            </a:r>
            <a:r>
              <a:rPr lang="ru-RU" sz="3600" b="1" cap="none" spc="0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</a:rPr>
              <a:t>?</a:t>
            </a:r>
          </a:p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Почему 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sym typeface="Wingdings 2"/>
              </a:rPr>
              <a:t>лягушка отпрыгнула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</a:rPr>
              <a:t>?  </a:t>
            </a:r>
          </a:p>
          <a:p>
            <a:pPr algn="just"/>
            <a:r>
              <a:rPr lang="ru-RU" sz="3600" b="1" cap="none" spc="0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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sym typeface="Wingdings 2"/>
              </a:rPr>
              <a:t>Как это понял медвежонок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</a:rPr>
              <a:t>?</a:t>
            </a:r>
          </a:p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sym typeface="Wingdings 2"/>
              </a:rPr>
              <a:t>Как закончилась «игра»?</a:t>
            </a:r>
          </a:p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Какое чувство вызывает у вас </a:t>
            </a:r>
            <a:r>
              <a:rPr lang="ru-RU" sz="3600" b="1" dirty="0" err="1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медвежо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-</a:t>
            </a:r>
          </a:p>
          <a:p>
            <a:pPr algn="just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sym typeface="Wingdings 2"/>
              </a:rPr>
              <a:t>   </a:t>
            </a:r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/>
                <a:sym typeface="Wingdings 2"/>
              </a:rPr>
              <a:t>нок?</a:t>
            </a:r>
            <a:endParaRPr lang="ru-RU" sz="3600" b="1" dirty="0" smtClean="0">
              <a:ln w="1905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66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86050" y="214290"/>
            <a:ext cx="581922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Вставь буквы.</a:t>
            </a:r>
          </a:p>
          <a:p>
            <a:pPr algn="ctr"/>
            <a:r>
              <a:rPr lang="ru-RU" sz="48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Объясни написание.</a:t>
            </a:r>
            <a:endParaRPr lang="ru-RU" sz="48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500174"/>
            <a:ext cx="4246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Медв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..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жонок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1571612"/>
            <a:ext cx="27146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медв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дь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071678"/>
            <a:ext cx="29289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бр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дил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2714620"/>
            <a:ext cx="3263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прот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нул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000504"/>
            <a:ext cx="2917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м…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лыш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643446"/>
            <a:ext cx="36779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обр…</a:t>
            </a:r>
            <a:r>
              <a:rPr lang="ru-RU" sz="4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лись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3743" y="5429264"/>
            <a:ext cx="1457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868" y="2143116"/>
            <a:ext cx="23782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бр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дит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14810" y="2786058"/>
            <a:ext cx="17523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я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нет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00562" y="4714884"/>
            <a:ext cx="30763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добр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ться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868" y="4071942"/>
            <a:ext cx="34708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B0CE4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B0CE4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ленький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B0CE4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1B0CE4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58903" y="5500702"/>
            <a:ext cx="3241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59261" y="5500702"/>
            <a:ext cx="3241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500298" y="1500174"/>
            <a:ext cx="5325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1214422"/>
            <a:ext cx="5325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52698" y="1295384"/>
            <a:ext cx="5325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143240" y="1714488"/>
            <a:ext cx="5325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43042" y="2071678"/>
            <a:ext cx="562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85984" y="271462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500166" y="400050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428860" y="4643446"/>
            <a:ext cx="5389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785918" y="4786322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26172" y="5429264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71538" y="3357562"/>
            <a:ext cx="2749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4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тор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…ну-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643306" y="3429000"/>
            <a:ext cx="28789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стор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нку</a:t>
            </a:r>
            <a:r>
              <a:rPr lang="ru-RU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85984" y="3357562"/>
            <a:ext cx="562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6" name="Picture 2" descr="D:\Общие документы\КАРТИНКИ\АНИМИРОВАННЫЕ КАРТИНКИ\1 (415)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071942"/>
            <a:ext cx="2285984" cy="260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19" grpId="0"/>
      <p:bldP spid="20" grpId="0"/>
      <p:bldP spid="25" grpId="0"/>
      <p:bldP spid="30" grpId="0"/>
      <p:bldP spid="31" grpId="0"/>
      <p:bldP spid="32" grpId="0"/>
      <p:bldP spid="34" grpId="0"/>
      <p:bldP spid="39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8596" y="1714488"/>
            <a:ext cx="85155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Запомните, как пишутся слова: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2560" y="2857496"/>
            <a:ext cx="877144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5B37DD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отдёрнул, подевался,</a:t>
            </a:r>
          </a:p>
          <a:p>
            <a:pPr algn="ctr"/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5B37DD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</a:t>
            </a:r>
            <a:r>
              <a:rPr lang="ru-RU" sz="7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5B37DD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уда же, приятель,    </a:t>
            </a:r>
          </a:p>
          <a:p>
            <a:pPr algn="ctr"/>
            <a:r>
              <a:rPr lang="ru-RU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5B37DD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вслед.                            </a:t>
            </a:r>
            <a:endParaRPr lang="ru-RU" sz="7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5B37DD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Picture 10" descr="B_Fly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122866"/>
            <a:ext cx="1357322" cy="135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1785926"/>
            <a:ext cx="91360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Подбери к слову </a:t>
            </a:r>
            <a:r>
              <a:rPr lang="ru-RU" sz="5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</a:t>
            </a:r>
            <a:r>
              <a:rPr lang="ru-RU" sz="5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приятель</a:t>
            </a:r>
            <a:r>
              <a:rPr lang="ru-RU" sz="5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ru-RU" sz="54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</a:t>
            </a:r>
            <a:r>
              <a:rPr lang="ru-RU" sz="54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инонимы.                                  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3714752"/>
            <a:ext cx="757239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Друг,</a:t>
            </a:r>
          </a:p>
          <a:p>
            <a:pPr algn="ctr"/>
            <a:r>
              <a:rPr lang="ru-RU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     товарищ.</a:t>
            </a:r>
            <a:r>
              <a:rPr lang="ru-RU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</a:t>
            </a:r>
            <a:endParaRPr lang="ru-RU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415</Words>
  <Application>Microsoft Office PowerPoint</Application>
  <PresentationFormat>Экран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Танюша</cp:lastModifiedBy>
  <cp:revision>72</cp:revision>
  <dcterms:modified xsi:type="dcterms:W3CDTF">2016-01-18T22:20:14Z</dcterms:modified>
</cp:coreProperties>
</file>