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8876" y="500042"/>
            <a:ext cx="864512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                     Памятка для ученика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Внимательно послушай рассказ, который про-</a:t>
            </a:r>
          </a:p>
          <a:p>
            <a:pPr marL="514350" indent="-514350"/>
            <a:r>
              <a:rPr lang="ru-RU" sz="2800" b="1" dirty="0" smtClean="0"/>
              <a:t>       </a:t>
            </a:r>
            <a:r>
              <a:rPr lang="ru-RU" sz="2800" b="1" dirty="0" err="1" smtClean="0"/>
              <a:t>чтёт</a:t>
            </a:r>
            <a:r>
              <a:rPr lang="ru-RU" sz="2800" b="1" dirty="0" smtClean="0"/>
              <a:t> тебе учитель. После прочтения будь готов 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      ответить на вопросы к тексту.</a:t>
            </a:r>
          </a:p>
          <a:p>
            <a:r>
              <a:rPr lang="ru-RU" sz="2800" b="1" dirty="0" smtClean="0"/>
              <a:t>2. Напиши варианты заголовка.</a:t>
            </a:r>
          </a:p>
          <a:p>
            <a:r>
              <a:rPr lang="ru-RU" sz="2800" b="1" dirty="0" smtClean="0"/>
              <a:t>3. Составь план.</a:t>
            </a:r>
          </a:p>
          <a:p>
            <a:r>
              <a:rPr lang="ru-RU" sz="2800" b="1" dirty="0" smtClean="0"/>
              <a:t>4. Расскажи по плану сам. Послушай товарищей.</a:t>
            </a:r>
          </a:p>
          <a:p>
            <a:r>
              <a:rPr lang="ru-RU" sz="2800" b="1" dirty="0" smtClean="0"/>
              <a:t>5. Напиши изложение.</a:t>
            </a:r>
          </a:p>
          <a:p>
            <a:r>
              <a:rPr lang="ru-RU" sz="2800" b="1" dirty="0" smtClean="0"/>
              <a:t>6. Проверь, ясно ли передал мысль, нет ли </a:t>
            </a:r>
            <a:r>
              <a:rPr lang="ru-RU" sz="2800" b="1" dirty="0" err="1" smtClean="0"/>
              <a:t>неоправ</a:t>
            </a:r>
            <a:r>
              <a:rPr lang="ru-RU" sz="2800" b="1" dirty="0" smtClean="0"/>
              <a:t>-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    данных повторов одних и тех же слов, все ли слова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    употреблены удачно. Не забудь про грамотность.</a:t>
            </a:r>
          </a:p>
          <a:p>
            <a:r>
              <a:rPr lang="ru-RU" sz="2800" b="1" smtClean="0"/>
              <a:t> </a:t>
            </a:r>
            <a:r>
              <a:rPr lang="ru-RU" sz="2800" b="1" smtClean="0"/>
              <a:t>    Проверь </a:t>
            </a:r>
            <a:r>
              <a:rPr lang="ru-RU" sz="2800" b="1" dirty="0" smtClean="0"/>
              <a:t>знаки препинания. </a:t>
            </a:r>
            <a:endParaRPr lang="ru-RU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90</Words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</cp:revision>
  <dcterms:modified xsi:type="dcterms:W3CDTF">2011-06-15T14:42:43Z</dcterms:modified>
</cp:coreProperties>
</file>