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CE4"/>
    <a:srgbClr val="C802AC"/>
    <a:srgbClr val="810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785794"/>
            <a:ext cx="5262403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810AA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143248"/>
            <a:ext cx="75841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Опасная встреча</a:t>
            </a:r>
            <a:endParaRPr lang="ru-RU" sz="80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428604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214422"/>
            <a:ext cx="58579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Знать твёрдо нужно детворе,</a:t>
            </a:r>
            <a:br>
              <a:rPr lang="ru-RU" sz="2800" b="1" dirty="0" smtClean="0"/>
            </a:br>
            <a:r>
              <a:rPr lang="ru-RU" sz="2800" b="1" dirty="0" smtClean="0"/>
              <a:t>Что где-нибудь в лесу, в траве,</a:t>
            </a:r>
            <a:br>
              <a:rPr lang="ru-RU" sz="2800" b="1" dirty="0" smtClean="0"/>
            </a:br>
            <a:r>
              <a:rPr lang="ru-RU" sz="2800" b="1" dirty="0" smtClean="0"/>
              <a:t>Её случайно можно встретить</a:t>
            </a:r>
            <a:br>
              <a:rPr lang="ru-RU" sz="2800" b="1" dirty="0" smtClean="0"/>
            </a:br>
            <a:r>
              <a:rPr lang="ru-RU" sz="2800" b="1" dirty="0" smtClean="0"/>
              <a:t>И сразу даже не заметить.</a:t>
            </a:r>
            <a:br>
              <a:rPr lang="ru-RU" sz="2800" b="1" dirty="0" smtClean="0"/>
            </a:br>
            <a:r>
              <a:rPr lang="ru-RU" sz="2800" b="1" dirty="0" smtClean="0"/>
              <a:t>Она по-своему прекрасна,</a:t>
            </a:r>
            <a:br>
              <a:rPr lang="ru-RU" sz="2800" b="1" dirty="0" smtClean="0"/>
            </a:br>
            <a:r>
              <a:rPr lang="ru-RU" sz="2800" b="1" dirty="0" smtClean="0"/>
              <a:t>Но – ядовита и опасна!</a:t>
            </a:r>
            <a:br>
              <a:rPr lang="ru-RU" sz="2800" b="1" dirty="0" smtClean="0"/>
            </a:br>
            <a:r>
              <a:rPr lang="ru-RU" sz="2800" b="1" dirty="0" smtClean="0"/>
              <a:t>Её совсем не стоит злить -</a:t>
            </a:r>
            <a:br>
              <a:rPr lang="ru-RU" sz="2800" b="1" dirty="0" smtClean="0"/>
            </a:br>
            <a:r>
              <a:rPr lang="ru-RU" sz="2800" b="1" dirty="0" smtClean="0"/>
              <a:t>Она ведь может укусить.</a:t>
            </a:r>
            <a:br>
              <a:rPr lang="ru-RU" sz="2800" b="1" dirty="0" smtClean="0"/>
            </a:br>
            <a:r>
              <a:rPr lang="ru-RU" sz="2800" b="1" dirty="0" smtClean="0"/>
              <a:t>На всех шипит змеюка-злюка –</a:t>
            </a:r>
            <a:br>
              <a:rPr lang="ru-RU" sz="2800" b="1" dirty="0" smtClean="0"/>
            </a:br>
            <a:r>
              <a:rPr lang="ru-RU" sz="2800" b="1" dirty="0" smtClean="0"/>
              <a:t>Обыкновенная… </a:t>
            </a:r>
            <a:endParaRPr lang="ru-RU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400148"/>
            <a:ext cx="4572032" cy="367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428860" y="4714884"/>
            <a:ext cx="37465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802A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гадюка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802A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1500174"/>
            <a:ext cx="6572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      Однажды Серёжа пошёл в лес. С ним побежала </a:t>
            </a:r>
            <a:r>
              <a:rPr lang="ru-RU" sz="3600" b="1" dirty="0" err="1" smtClean="0"/>
              <a:t>Чапа</a:t>
            </a:r>
            <a:r>
              <a:rPr lang="ru-RU" sz="3600" b="1" dirty="0" smtClean="0"/>
              <a:t>.                            Вдруг в траве послышался  шорох. Это ползла гадюка. Гадюка – ядовитая змея. </a:t>
            </a:r>
            <a:r>
              <a:rPr lang="ru-RU" sz="3600" b="1" dirty="0" err="1" smtClean="0"/>
              <a:t>Чапа</a:t>
            </a:r>
            <a:r>
              <a:rPr lang="ru-RU" sz="3600" b="1" dirty="0" smtClean="0"/>
              <a:t> кинулась на гадюку и разорвала её.</a:t>
            </a:r>
          </a:p>
        </p:txBody>
      </p:sp>
      <p:pic>
        <p:nvPicPr>
          <p:cNvPr id="4" name="Picture 14" descr="Rept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10585">
            <a:off x="5019971" y="4924477"/>
            <a:ext cx="16668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57356" y="500042"/>
            <a:ext cx="5548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1142984"/>
            <a:ext cx="6054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</a:t>
            </a:r>
            <a:r>
              <a:rPr lang="ru-RU" sz="5400" b="1" cap="none" spc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вопросы: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928802"/>
            <a:ext cx="7000924" cy="33547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Где гуляли Серёжа  и </a:t>
            </a:r>
            <a:r>
              <a:rPr lang="ru-RU" sz="36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Чапа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С  кем им довелось столкнуться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   в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 лесу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</a:t>
            </a: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Что вы узнали про гадюку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Как  повела себя </a:t>
            </a:r>
            <a:r>
              <a:rPr lang="ru-RU" sz="3600" b="1" cap="none" spc="0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Чапа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    </a:t>
            </a:r>
          </a:p>
          <a:p>
            <a:pPr algn="just"/>
            <a:endParaRPr lang="ru-RU" sz="3200" b="1" cap="none" spc="0" dirty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66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0"/>
            <a:ext cx="58192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Вставь буквы.</a:t>
            </a:r>
          </a:p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Объясни написание.</a:t>
            </a:r>
            <a:endParaRPr lang="ru-RU" sz="4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357298"/>
            <a:ext cx="3531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Поб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…жала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428736"/>
            <a:ext cx="25003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гает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928802"/>
            <a:ext cx="35718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лзла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500306"/>
            <a:ext cx="2292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ве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857628"/>
            <a:ext cx="2255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…я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429132"/>
            <a:ext cx="2749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дюка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743" y="5429264"/>
            <a:ext cx="1457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000240"/>
            <a:ext cx="26909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лзает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2571744"/>
            <a:ext cx="25236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вка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00496" y="4500570"/>
            <a:ext cx="13425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57554" y="3929066"/>
            <a:ext cx="19575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B0CE4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8903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59261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43174" y="135729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1214422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52698" y="129538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5918" y="171448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192880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2500306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14546" y="3857628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14480" y="4429132"/>
            <a:ext cx="5389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85918" y="478632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26172" y="542926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00166" y="3214686"/>
            <a:ext cx="3290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…довитая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500562" y="3286124"/>
            <a:ext cx="12682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71604" y="32146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9" grpId="0"/>
      <p:bldP spid="20" grpId="0"/>
      <p:bldP spid="25" grpId="0"/>
      <p:bldP spid="30" grpId="0"/>
      <p:bldP spid="31" grpId="0"/>
      <p:bldP spid="32" grpId="0"/>
      <p:bldP spid="34" grpId="0"/>
      <p:bldP spid="39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500042"/>
            <a:ext cx="70761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Прочитай по слогам и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 написание!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357430"/>
            <a:ext cx="76438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днажды, п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ш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ё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л,</a:t>
            </a:r>
          </a:p>
          <a:p>
            <a:pPr algn="just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вдруг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р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рвала,</a:t>
            </a:r>
          </a:p>
          <a:p>
            <a:pPr algn="just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слышался.</a:t>
            </a:r>
          </a:p>
        </p:txBody>
      </p:sp>
      <p:pic>
        <p:nvPicPr>
          <p:cNvPr id="6" name="Picture 14" descr="Rept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10585">
            <a:off x="4448467" y="5424541"/>
            <a:ext cx="16668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1214422"/>
            <a:ext cx="78581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 пишите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предлоги со словами</a:t>
            </a:r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                       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928934"/>
            <a:ext cx="60722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лес, </a:t>
            </a:r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ним, </a:t>
            </a:r>
          </a:p>
          <a:p>
            <a:pPr algn="just"/>
            <a:r>
              <a:rPr lang="ru-RU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траве, </a:t>
            </a:r>
            <a:r>
              <a:rPr lang="ru-RU" sz="5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гадюку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Documents and Settings\Admin\Мои документы\Мои рисунки\рамки\1246353883_moi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143116"/>
            <a:ext cx="48752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Кто побежал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с ним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4346" y="1785926"/>
            <a:ext cx="778674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Куда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однажды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пошёл Серёжа?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857496"/>
            <a:ext cx="69879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Что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вдруг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послышалось в траве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429000"/>
            <a:ext cx="46544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Кто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это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полз в траве?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1785926"/>
            <a:ext cx="13276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лес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2214554"/>
            <a:ext cx="12827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Чапа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2786058"/>
            <a:ext cx="16621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шорох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3929066"/>
            <a:ext cx="35523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довитая змея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1000108"/>
            <a:ext cx="69573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</a:t>
            </a:r>
            <a:r>
              <a:rPr lang="ru-RU" sz="3600" b="1" cap="none" spc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</a:t>
            </a:r>
            <a:r>
              <a:rPr lang="ru-RU" sz="3600" b="1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вопросам</a:t>
            </a:r>
            <a:r>
              <a:rPr lang="ru-RU" sz="3600" b="1" cap="none" spc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600" b="1" cap="none" spc="0" dirty="0">
              <a:ln w="1905"/>
              <a:solidFill>
                <a:srgbClr val="1B0CE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4000504"/>
            <a:ext cx="40934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Кто такая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гадюка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4643446"/>
            <a:ext cx="41529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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Что сделала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Чапа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4643446"/>
            <a:ext cx="26933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инулась,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разорвала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3357562"/>
            <a:ext cx="20040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гадюка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213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Танюша</cp:lastModifiedBy>
  <cp:revision>49</cp:revision>
  <dcterms:modified xsi:type="dcterms:W3CDTF">2016-01-18T22:19:38Z</dcterms:modified>
</cp:coreProperties>
</file>