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0" r:id="rId3"/>
    <p:sldId id="270" r:id="rId4"/>
    <p:sldId id="261" r:id="rId5"/>
    <p:sldId id="262" r:id="rId6"/>
    <p:sldId id="269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E17B"/>
    <a:srgbClr val="CC6600"/>
    <a:srgbClr val="CC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16300-F0C7-4365-BDA2-3E4ABAA6F175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C7665-171D-45CD-8D17-F9F1519EDC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12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пейзажи (2)\40620941_Berez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91" y="0"/>
            <a:ext cx="909230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3108" y="142852"/>
            <a:ext cx="51361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Изложение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500438"/>
            <a:ext cx="1267224" cy="10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285992"/>
            <a:ext cx="6477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08137"/>
            <a:ext cx="1500198" cy="12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a23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496" y="928670"/>
            <a:ext cx="571504" cy="48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357298"/>
            <a:ext cx="785818" cy="66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амки\1238023659_af11e1d818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7567" cy="6858000"/>
          </a:xfrm>
          <a:prstGeom prst="rect">
            <a:avLst/>
          </a:prstGeom>
          <a:noFill/>
        </p:spPr>
      </p:pic>
      <p:pic>
        <p:nvPicPr>
          <p:cNvPr id="4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3008" cy="96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928670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928802"/>
            <a:ext cx="550072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Пёстрая </a:t>
            </a:r>
            <a:r>
              <a:rPr lang="ru-RU" sz="4000" b="1" dirty="0" err="1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крякушка</a:t>
            </a:r>
            <a:endParaRPr lang="ru-RU" sz="4000" b="1" dirty="0" smtClean="0">
              <a:ln w="19050">
                <a:solidFill>
                  <a:srgbClr val="0000FF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ru-RU" sz="40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Ловит лягушек.</a:t>
            </a:r>
          </a:p>
          <a:p>
            <a:r>
              <a:rPr lang="ru-RU" sz="44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Ходит вразвалочку,</a:t>
            </a:r>
            <a:endParaRPr lang="ru-RU" sz="4000" b="1" dirty="0" smtClean="0">
              <a:ln w="19050">
                <a:solidFill>
                  <a:srgbClr val="0000FF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r>
              <a:rPr lang="ru-RU" sz="4000" b="1" dirty="0" err="1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Спотыкалочку</a:t>
            </a:r>
            <a:r>
              <a:rPr lang="ru-RU" sz="4000" b="1" dirty="0" smtClean="0">
                <a:ln w="19050">
                  <a:solidFill>
                    <a:srgbClr val="0000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ru-RU" sz="4000" b="1" dirty="0">
              <a:ln w="19050">
                <a:solidFill>
                  <a:srgbClr val="0000FF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5072074"/>
            <a:ext cx="18817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8100">
                  <a:solidFill>
                    <a:srgbClr val="6600CC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утка</a:t>
            </a:r>
            <a:endParaRPr lang="ru-RU" sz="7200" b="1" cap="none" spc="0" dirty="0">
              <a:ln w="38100">
                <a:solidFill>
                  <a:srgbClr val="6600CC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28604"/>
            <a:ext cx="6500858" cy="509319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пейзажи (2)\40620941_Berez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91" y="0"/>
            <a:ext cx="909230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3286124"/>
            <a:ext cx="5857916" cy="17520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Утки</a:t>
            </a:r>
            <a:endParaRPr lang="ru-RU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500438"/>
            <a:ext cx="1267224" cy="107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285992"/>
            <a:ext cx="6477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708137"/>
            <a:ext cx="1500198" cy="12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a23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496" y="928670"/>
            <a:ext cx="571504" cy="48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357298"/>
            <a:ext cx="785818" cy="66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амки\1238023659_af11e1d818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7567" cy="6858000"/>
          </a:xfrm>
          <a:prstGeom prst="rect">
            <a:avLst/>
          </a:prstGeom>
          <a:noFill/>
        </p:spPr>
      </p:pic>
      <p:pic>
        <p:nvPicPr>
          <p:cNvPr id="4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3008" cy="96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7224" y="1142984"/>
            <a:ext cx="80010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      </a:t>
            </a:r>
            <a:r>
              <a:rPr lang="ru-RU" sz="3200" b="1" dirty="0" smtClean="0"/>
              <a:t>По озеру плавали утки. Мальчики стали</a:t>
            </a:r>
          </a:p>
          <a:p>
            <a:pPr algn="just"/>
            <a:r>
              <a:rPr lang="ru-RU" sz="3200" b="1" dirty="0" smtClean="0"/>
              <a:t>кидать в них камни. Камень сильно ушиб утку. Бедная птица погрузилась в воду.</a:t>
            </a:r>
          </a:p>
          <a:p>
            <a:pPr algn="just"/>
            <a:r>
              <a:rPr lang="ru-RU" sz="3200" b="1" dirty="0" smtClean="0"/>
              <a:t>Утки могли улететь. Ведь мальчики и их</a:t>
            </a:r>
          </a:p>
          <a:p>
            <a:pPr algn="just"/>
            <a:r>
              <a:rPr lang="ru-RU" sz="3200" b="1" dirty="0" smtClean="0"/>
              <a:t>могут покалечить. Но утки не улетели. Они</a:t>
            </a:r>
          </a:p>
          <a:p>
            <a:pPr algn="just"/>
            <a:r>
              <a:rPr lang="ru-RU" sz="3200" b="1" dirty="0" smtClean="0"/>
              <a:t>окружили раненую подружку и помогли ей выплыть. Стыдно стало мальчикам.</a:t>
            </a:r>
          </a:p>
          <a:p>
            <a:pPr algn="just"/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214290"/>
            <a:ext cx="554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85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амки\1238023659_af11e1d818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7567" cy="6858000"/>
          </a:xfrm>
          <a:prstGeom prst="rect">
            <a:avLst/>
          </a:prstGeom>
          <a:noFill/>
        </p:spPr>
      </p:pic>
      <p:pic>
        <p:nvPicPr>
          <p:cNvPr id="4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3008" cy="96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28794" y="714356"/>
            <a:ext cx="6054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</a:t>
            </a:r>
            <a:r>
              <a:rPr lang="ru-RU" sz="5400" b="1" cap="none" spc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вопросы: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643050"/>
            <a:ext cx="6643734" cy="35394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Зачем мальчики стали кидать в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   уток камнями</a:t>
            </a:r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Почему утки не улетели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</a:t>
            </a:r>
          </a:p>
          <a:p>
            <a:pPr algn="just"/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Как они помогли раненой </a:t>
            </a:r>
            <a:r>
              <a:rPr lang="ru-RU" sz="32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подруж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-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  </a:t>
            </a:r>
            <a:r>
              <a:rPr lang="ru-RU" sz="32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ке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?             </a:t>
            </a:r>
            <a:endParaRPr lang="ru-RU" sz="3200" b="1" dirty="0" smtClean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6600CC"/>
              </a:solidFill>
              <a:effectLst/>
            </a:endParaRPr>
          </a:p>
          <a:p>
            <a:pPr algn="just"/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Почему мальчикам стало стыдно</a:t>
            </a:r>
            <a:r>
              <a:rPr lang="ru-RU" sz="32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    </a:t>
            </a:r>
          </a:p>
          <a:p>
            <a:pPr algn="just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Ч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ему  учит 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</a:rPr>
              <a:t>нас этот рассказ</a:t>
            </a:r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 ?</a:t>
            </a:r>
            <a:endParaRPr lang="ru-RU" sz="3200" b="1" cap="none" spc="0" dirty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66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 descr="C:\Documents and Settings\Admin\Мои документы\Мои рисунки\рамки\1238023659_af11e1d818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7567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7436" y="0"/>
            <a:ext cx="87565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Вставь буквы. Объясни написание.</a:t>
            </a:r>
            <a:endParaRPr lang="ru-RU" sz="4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357298"/>
            <a:ext cx="2660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К…дать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428736"/>
            <a:ext cx="25003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нет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928802"/>
            <a:ext cx="4071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гли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500306"/>
            <a:ext cx="2212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ши…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3857628"/>
            <a:ext cx="3606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подру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429132"/>
            <a:ext cx="3268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ом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…гать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743" y="5429264"/>
            <a:ext cx="1457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00430" y="2000240"/>
            <a:ext cx="15905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2571744"/>
            <a:ext cx="36263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уши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иться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4500570"/>
            <a:ext cx="33602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щник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3929066"/>
            <a:ext cx="34773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дру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ж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ить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8903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59261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28794" y="135729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114298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52698" y="129538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5918" y="171448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28794" y="192880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43174" y="2500306"/>
            <a:ext cx="559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43240" y="3857628"/>
            <a:ext cx="700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71736" y="4429132"/>
            <a:ext cx="5389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85918" y="478632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26172" y="542926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00166" y="3214686"/>
            <a:ext cx="27913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л…теть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071934" y="3286124"/>
            <a:ext cx="21235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пол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ё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43108" y="3214686"/>
            <a:ext cx="538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3" name="Рисунок 32" descr="yspimg-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428736"/>
            <a:ext cx="873167" cy="901863"/>
          </a:xfrm>
          <a:prstGeom prst="rect">
            <a:avLst/>
          </a:prstGeom>
        </p:spPr>
      </p:pic>
      <p:pic>
        <p:nvPicPr>
          <p:cNvPr id="36" name="Рисунок 35" descr="yspimg-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143116"/>
            <a:ext cx="873167" cy="901863"/>
          </a:xfrm>
          <a:prstGeom prst="rect">
            <a:avLst/>
          </a:prstGeom>
        </p:spPr>
      </p:pic>
      <p:pic>
        <p:nvPicPr>
          <p:cNvPr id="37" name="Рисунок 36" descr="yspimg-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2857496"/>
            <a:ext cx="873167" cy="901863"/>
          </a:xfrm>
          <a:prstGeom prst="rect">
            <a:avLst/>
          </a:prstGeom>
        </p:spPr>
      </p:pic>
      <p:pic>
        <p:nvPicPr>
          <p:cNvPr id="41" name="Рисунок 40" descr="yspimg-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3571876"/>
            <a:ext cx="873167" cy="901863"/>
          </a:xfrm>
          <a:prstGeom prst="rect">
            <a:avLst/>
          </a:prstGeom>
        </p:spPr>
      </p:pic>
      <p:pic>
        <p:nvPicPr>
          <p:cNvPr id="43" name="Рисунок 42" descr="yspimg-6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833" y="4286256"/>
            <a:ext cx="873167" cy="901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9" grpId="0"/>
      <p:bldP spid="20" grpId="0"/>
      <p:bldP spid="25" grpId="0"/>
      <p:bldP spid="30" grpId="0"/>
      <p:bldP spid="31" grpId="0"/>
      <p:bldP spid="32" grpId="0"/>
      <p:bldP spid="34" grpId="0"/>
      <p:bldP spid="39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амки\1238023659_af11e1d818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7567" cy="6858000"/>
          </a:xfrm>
          <a:prstGeom prst="rect">
            <a:avLst/>
          </a:prstGeom>
          <a:noFill/>
        </p:spPr>
      </p:pic>
      <p:pic>
        <p:nvPicPr>
          <p:cNvPr id="4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3008" cy="96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0166" y="500042"/>
            <a:ext cx="70761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Прочитай по слогам и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запомни написание!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357430"/>
            <a:ext cx="764386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Плавали, покалечить,</a:t>
            </a:r>
          </a:p>
          <a:p>
            <a:pPr algn="just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остальные, окружили,</a:t>
            </a:r>
          </a:p>
          <a:p>
            <a:pPr algn="just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1FE17B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аненую, подружку.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рамки\1238023659_af11e1d818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7567" cy="6858000"/>
          </a:xfrm>
          <a:prstGeom prst="rect">
            <a:avLst/>
          </a:prstGeom>
          <a:noFill/>
        </p:spPr>
      </p:pic>
      <p:pic>
        <p:nvPicPr>
          <p:cNvPr id="4" name="Picture 15" descr="a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43008" cy="96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928670"/>
            <a:ext cx="7492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rgbClr val="1FE17B"/>
                  </a:solidFill>
                </a:ln>
                <a:solidFill>
                  <a:srgbClr val="CC6600"/>
                </a:solidFill>
              </a:rPr>
              <a:t>Напиши изложение по плану.</a:t>
            </a:r>
            <a:endParaRPr lang="ru-RU" sz="4400" b="1" dirty="0">
              <a:ln w="12700">
                <a:solidFill>
                  <a:srgbClr val="1FE17B"/>
                </a:solidFill>
              </a:ln>
              <a:solidFill>
                <a:srgbClr val="CC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85926"/>
            <a:ext cx="8143932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44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CC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Жестокие забавы мальчиков.</a:t>
            </a:r>
          </a:p>
          <a:p>
            <a:pPr marL="742950" indent="-742950"/>
            <a:r>
              <a:rPr lang="ru-RU" sz="44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CC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 Раненая утка.</a:t>
            </a:r>
          </a:p>
          <a:p>
            <a:pPr marL="742950" indent="-742950"/>
            <a:r>
              <a:rPr lang="ru-RU" sz="44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CC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 Взаимовыручка птиц.       </a:t>
            </a:r>
          </a:p>
          <a:p>
            <a:pPr marL="742950" indent="-742950"/>
            <a:r>
              <a:rPr lang="ru-RU" sz="44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CC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  Раскаяние мальчиков.                </a:t>
            </a:r>
          </a:p>
          <a:p>
            <a:pPr marL="742950" indent="-742950" algn="ctr"/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199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Танюша</cp:lastModifiedBy>
  <cp:revision>36</cp:revision>
  <dcterms:modified xsi:type="dcterms:W3CDTF">2016-01-18T22:18:27Z</dcterms:modified>
</cp:coreProperties>
</file>