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23465-6726-4DA4-9FF8-86844F6B0C74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DC671-608A-4509-950D-29A5F5AE2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49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62"/>
            <a:ext cx="9139257" cy="68615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1571612"/>
            <a:ext cx="437478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8575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6600" b="1" cap="none" spc="0" dirty="0">
              <a:ln w="28575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3071810"/>
            <a:ext cx="50232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smtClean="0">
                <a:ln w="38100">
                  <a:solidFill>
                    <a:srgbClr val="00FF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</a:t>
            </a:r>
            <a:endParaRPr lang="ru-RU" sz="8800" b="1" cap="none" spc="0" dirty="0">
              <a:ln w="38100">
                <a:solidFill>
                  <a:srgbClr val="00FF00"/>
                </a:solidFill>
              </a:ln>
              <a:solidFill>
                <a:srgbClr val="FF66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3" y="0"/>
            <a:ext cx="9139257" cy="68615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1428736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2357430"/>
            <a:ext cx="550072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 асфальте иногда</a:t>
            </a:r>
          </a:p>
          <a:p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Очень тёплая вода,</a:t>
            </a:r>
          </a:p>
          <a:p>
            <a:r>
              <a:rPr lang="ru-RU" sz="44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Почему </a:t>
            </a:r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же, почему же</a:t>
            </a:r>
          </a:p>
          <a:p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Все обходят эти…!?</a:t>
            </a:r>
            <a:endParaRPr lang="ru-RU" sz="40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643446"/>
            <a:ext cx="23022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8100">
                  <a:solidFill>
                    <a:srgbClr val="6600CC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лужи</a:t>
            </a:r>
            <a:endParaRPr lang="ru-RU" sz="7200" b="1" cap="none" spc="0" dirty="0">
              <a:ln w="38100">
                <a:solidFill>
                  <a:srgbClr val="6600CC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3" descr="C:\Documents and Settings\323\Рабочий стол\Новая папка (3)\9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928670"/>
            <a:ext cx="3571900" cy="4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oolball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3714752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62"/>
            <a:ext cx="9139257" cy="68615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785926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Наступило лето. Июнь выдался </a:t>
            </a:r>
            <a:r>
              <a:rPr lang="ru-RU" sz="2800" b="1" dirty="0" err="1" smtClean="0"/>
              <a:t>дожд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ливый</a:t>
            </a:r>
            <a:r>
              <a:rPr lang="ru-RU" sz="2800" b="1" dirty="0" smtClean="0"/>
              <a:t>. Посреди двора образовалась </a:t>
            </a:r>
            <a:r>
              <a:rPr lang="ru-RU" sz="2800" b="1" dirty="0" err="1" smtClean="0"/>
              <a:t>боль-шая</a:t>
            </a:r>
            <a:r>
              <a:rPr lang="ru-RU" sz="2800" b="1" dirty="0" smtClean="0"/>
              <a:t> лужа. Она мешала жильцам  выходить</a:t>
            </a:r>
          </a:p>
          <a:p>
            <a:r>
              <a:rPr lang="ru-RU" sz="2800" b="1" dirty="0" smtClean="0"/>
              <a:t> из подъезда. Особенно трудно было</a:t>
            </a:r>
          </a:p>
          <a:p>
            <a:r>
              <a:rPr lang="ru-RU" sz="2800" b="1" dirty="0" smtClean="0"/>
              <a:t> пожилым людям. Но Толя и Витя нашли</a:t>
            </a:r>
          </a:p>
          <a:p>
            <a:r>
              <a:rPr lang="ru-RU" sz="2800" b="1" dirty="0" smtClean="0"/>
              <a:t> выход. Мальчики положили поперёк</a:t>
            </a:r>
          </a:p>
          <a:p>
            <a:r>
              <a:rPr lang="ru-RU" sz="2800" b="1" dirty="0" smtClean="0"/>
              <a:t> лужи доски. Жители подъезда ходят по</a:t>
            </a:r>
          </a:p>
          <a:p>
            <a:r>
              <a:rPr lang="ru-RU" sz="2800" b="1" dirty="0" smtClean="0"/>
              <a:t>этому мосту и благодарят мальчиков.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071546"/>
            <a:ext cx="554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62"/>
            <a:ext cx="9139257" cy="68615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0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5400" b="1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1428736"/>
            <a:ext cx="6643734" cy="403187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Почему посреди двора </a:t>
            </a:r>
            <a:r>
              <a:rPr lang="ru-RU" sz="32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образова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-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  </a:t>
            </a:r>
            <a:r>
              <a:rPr lang="ru-RU" sz="32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лась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большая лужа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Чем она мешала людям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</a:t>
            </a:r>
          </a:p>
          <a:p>
            <a:pPr algn="just"/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Как Толя и Витя справились с за-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  </a:t>
            </a:r>
            <a:r>
              <a:rPr lang="ru-RU" sz="32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труднением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Как 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</a:rPr>
              <a:t>ещё можно озаглавить этот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</a:rPr>
              <a:t>  рассказ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    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Ч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ему он может нас научить ?</a:t>
            </a:r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62"/>
            <a:ext cx="9139257" cy="686156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1071546"/>
            <a:ext cx="5887894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Какое правило в этих</a:t>
            </a:r>
          </a:p>
          <a:p>
            <a:pPr algn="ctr"/>
            <a:r>
              <a:rPr lang="ru-RU" sz="4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словах?</a:t>
            </a:r>
            <a:endParaRPr lang="ru-RU" sz="48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643182"/>
            <a:ext cx="67151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Полож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..ли, ж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</a:t>
            </a:r>
            <a:r>
              <a:rPr lang="ru-RU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льцам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</a:t>
            </a:r>
          </a:p>
          <a:p>
            <a:pPr algn="ctr"/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пож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..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лым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 л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уж..   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14818"/>
            <a:ext cx="515557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Жи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пиши с 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643182"/>
            <a:ext cx="569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66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14942" y="2643182"/>
            <a:ext cx="569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66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3500438"/>
            <a:ext cx="569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66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3500438"/>
            <a:ext cx="569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66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436" y="0"/>
            <a:ext cx="87565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 Объясни написание.</a:t>
            </a:r>
            <a:endParaRPr lang="ru-RU" sz="4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71480"/>
            <a:ext cx="3029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Выд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лся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642918"/>
            <a:ext cx="25003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143040" y="1071546"/>
            <a:ext cx="47149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поср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643050"/>
            <a:ext cx="2299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857496"/>
            <a:ext cx="3175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б..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льшая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3500438"/>
            <a:ext cx="2949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…шала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143380"/>
            <a:ext cx="3195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рокие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4786322"/>
            <a:ext cx="37136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прин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сли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28926" y="1142984"/>
            <a:ext cx="28721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ср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дний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1714488"/>
            <a:ext cx="20665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дв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3571876"/>
            <a:ext cx="24529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736" y="2928934"/>
            <a:ext cx="32150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б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льше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4214818"/>
            <a:ext cx="17764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71802" y="4857760"/>
            <a:ext cx="22146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571480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1429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43042" y="1071546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00100" y="1643050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2910" y="285749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57224" y="4143380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7224" y="3500438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57356" y="4786322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57158" y="2214554"/>
            <a:ext cx="23839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ых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14546" y="2285992"/>
            <a:ext cx="22715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х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57290" y="2214554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5429264"/>
            <a:ext cx="28039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м..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сту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43108" y="5500702"/>
            <a:ext cx="20601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 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57224" y="5500702"/>
            <a:ext cx="7143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8596" y="5934670"/>
            <a:ext cx="3337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льцам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500430" y="6027003"/>
            <a:ext cx="16658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00100" y="5934670"/>
            <a:ext cx="575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1" grpId="0"/>
      <p:bldP spid="22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39" grpId="0"/>
      <p:bldP spid="42" grpId="0"/>
      <p:bldP spid="44" grpId="0"/>
      <p:bldP spid="45" grpId="0"/>
      <p:bldP spid="47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62"/>
            <a:ext cx="9139257" cy="686156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43042" y="928670"/>
            <a:ext cx="6574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написание!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714488"/>
            <a:ext cx="432842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образовалась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собенно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подъезд</a:t>
            </a: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благодарят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ФОН\Рисунок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62"/>
            <a:ext cx="9139257" cy="68615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0"/>
            <a:ext cx="6825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Напиши изложение по плану.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14488"/>
            <a:ext cx="7215238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Лужа посреди двора.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Затруднения, которые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доставила людям лужа.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 Находчивые   ребята.       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Благодарность жильцов.                </a:t>
            </a:r>
          </a:p>
          <a:p>
            <a:pPr marL="742950" indent="-742950" algn="ctr"/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260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56</cp:revision>
  <dcterms:modified xsi:type="dcterms:W3CDTF">2016-01-18T22:17:59Z</dcterms:modified>
</cp:coreProperties>
</file>