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2" r:id="rId4"/>
    <p:sldId id="263" r:id="rId5"/>
    <p:sldId id="267" r:id="rId6"/>
    <p:sldId id="268" r:id="rId7"/>
    <p:sldId id="264" r:id="rId8"/>
    <p:sldId id="270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28861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28596" y="1928802"/>
            <a:ext cx="478634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31550" cmpd="sng">
                  <a:solidFill>
                    <a:srgbClr val="0070C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Изложение</a:t>
            </a:r>
            <a:endParaRPr lang="ru-RU" sz="6000" b="1" dirty="0">
              <a:ln w="31550" cmpd="sng">
                <a:solidFill>
                  <a:srgbClr val="0070C0"/>
                </a:solidFill>
                <a:prstDash val="solid"/>
              </a:ln>
              <a:solidFill>
                <a:srgbClr val="00B0F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2857496"/>
            <a:ext cx="294631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8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Хобби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285860"/>
            <a:ext cx="892971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dirty="0" smtClean="0"/>
              <a:t>    Сегодня на классном часе мы обсуждали</a:t>
            </a:r>
          </a:p>
          <a:p>
            <a:pPr algn="just"/>
            <a:r>
              <a:rPr lang="ru-RU" sz="3600" b="1" dirty="0" smtClean="0"/>
              <a:t>тему </a:t>
            </a:r>
            <a:r>
              <a:rPr lang="ru-RU" sz="3600" b="1" dirty="0" smtClean="0">
                <a:latin typeface="Cambria Math"/>
                <a:ea typeface="Cambria Math"/>
              </a:rPr>
              <a:t>„</a:t>
            </a:r>
            <a:r>
              <a:rPr lang="ru-RU" sz="3600" b="1" dirty="0" smtClean="0"/>
              <a:t>Моё хобби</a:t>
            </a:r>
            <a:r>
              <a:rPr lang="ru-RU" sz="3600" b="1" dirty="0" smtClean="0">
                <a:latin typeface="Cambria Math"/>
                <a:ea typeface="Cambria Math"/>
              </a:rPr>
              <a:t>”</a:t>
            </a:r>
            <a:r>
              <a:rPr lang="ru-RU" sz="3600" b="1" dirty="0" smtClean="0"/>
              <a:t>. Это то, чем мы любим </a:t>
            </a:r>
          </a:p>
          <a:p>
            <a:pPr algn="just"/>
            <a:r>
              <a:rPr lang="ru-RU" sz="3600" b="1" dirty="0" smtClean="0"/>
              <a:t>заниматься в свободное время. Инна при-</a:t>
            </a:r>
          </a:p>
          <a:p>
            <a:pPr algn="just"/>
            <a:r>
              <a:rPr lang="ru-RU" sz="3600" b="1" dirty="0" smtClean="0"/>
              <a:t>несла коллекцию марок. Олег Субботин – </a:t>
            </a:r>
          </a:p>
          <a:p>
            <a:pPr algn="just"/>
            <a:r>
              <a:rPr lang="ru-RU" sz="3600" b="1" dirty="0" smtClean="0"/>
              <a:t>свои иллюстрации к прочитанным сказкам.</a:t>
            </a:r>
          </a:p>
          <a:p>
            <a:pPr algn="just"/>
            <a:r>
              <a:rPr lang="ru-RU" sz="3600" b="1" dirty="0" smtClean="0"/>
              <a:t>Кирилл – аппликации их кусочков ткани.</a:t>
            </a:r>
          </a:p>
          <a:p>
            <a:pPr algn="just"/>
            <a:r>
              <a:rPr lang="ru-RU" sz="3600" b="1" dirty="0" smtClean="0"/>
              <a:t>Всё это мы развесили на длинной доске.</a:t>
            </a:r>
          </a:p>
          <a:p>
            <a:pPr algn="just"/>
            <a:r>
              <a:rPr lang="ru-RU" sz="3600" b="1" dirty="0" smtClean="0"/>
              <a:t>Учительница Римма Сергеевна всех нас </a:t>
            </a:r>
          </a:p>
          <a:p>
            <a:pPr algn="just"/>
            <a:r>
              <a:rPr lang="ru-RU" sz="3600" b="1" dirty="0" smtClean="0"/>
              <a:t>похвалила.</a:t>
            </a:r>
            <a:endParaRPr lang="ru-RU" sz="3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714356"/>
            <a:ext cx="455823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Прочитайте текст:</a:t>
            </a:r>
            <a:endParaRPr lang="ru-RU" sz="4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4282" y="1785926"/>
            <a:ext cx="87154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    Сегодня на классном часе мы обсуждали</a:t>
            </a:r>
          </a:p>
          <a:p>
            <a:r>
              <a:rPr lang="ru-RU" sz="3200" b="1" dirty="0" smtClean="0"/>
              <a:t>Тему «Моё хобби». Это то, чем мы любим </a:t>
            </a:r>
          </a:p>
          <a:p>
            <a:r>
              <a:rPr lang="ru-RU" sz="3200" b="1" dirty="0" smtClean="0"/>
              <a:t>заниматься в свободное время. Инна при-</a:t>
            </a:r>
          </a:p>
          <a:p>
            <a:r>
              <a:rPr lang="ru-RU" sz="3200" b="1" dirty="0" smtClean="0"/>
              <a:t>несла коллекцию марок.</a:t>
            </a:r>
            <a:endParaRPr lang="ru-RU" sz="3200" b="1" dirty="0"/>
          </a:p>
        </p:txBody>
      </p:sp>
      <p:pic>
        <p:nvPicPr>
          <p:cNvPr id="5" name="Рисунок 4" descr="157028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480" y="3929066"/>
            <a:ext cx="2862100" cy="1785950"/>
          </a:xfrm>
          <a:prstGeom prst="rect">
            <a:avLst/>
          </a:prstGeom>
        </p:spPr>
      </p:pic>
      <p:pic>
        <p:nvPicPr>
          <p:cNvPr id="6" name="Рисунок 5" descr="1291714754_144626350_2----129171475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0694" y="3500438"/>
            <a:ext cx="2571768" cy="192985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857224" y="857232"/>
            <a:ext cx="72684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85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Прочитай и перескажи: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85FF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4282" y="928670"/>
            <a:ext cx="87154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Олег Субботин – свои иллюстрации</a:t>
            </a:r>
          </a:p>
          <a:p>
            <a:r>
              <a:rPr lang="ru-RU" sz="4000" b="1" dirty="0" smtClean="0"/>
              <a:t>к прочитанным сказкам.</a:t>
            </a:r>
            <a:endParaRPr lang="ru-RU" sz="4000" b="1" dirty="0"/>
          </a:p>
        </p:txBody>
      </p:sp>
      <p:pic>
        <p:nvPicPr>
          <p:cNvPr id="5" name="Рисунок 4" descr="0_7578e_1151a78a_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197" y="1643050"/>
            <a:ext cx="2052803" cy="1984376"/>
          </a:xfrm>
          <a:prstGeom prst="rect">
            <a:avLst/>
          </a:prstGeom>
        </p:spPr>
      </p:pic>
      <p:pic>
        <p:nvPicPr>
          <p:cNvPr id="6" name="Рисунок 5" descr="1291065909_or68ihxo2cmutqa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09" y="2357430"/>
            <a:ext cx="2957129" cy="2714644"/>
          </a:xfrm>
          <a:prstGeom prst="rect">
            <a:avLst/>
          </a:prstGeom>
        </p:spPr>
      </p:pic>
      <p:pic>
        <p:nvPicPr>
          <p:cNvPr id="7" name="Рисунок 6" descr="1304243939_fcmrgbxuq0yoe8b.jpeg"/>
          <p:cNvPicPr>
            <a:picLocks noChangeAspect="1"/>
          </p:cNvPicPr>
          <p:nvPr/>
        </p:nvPicPr>
        <p:blipFill>
          <a:blip r:embed="rId5"/>
          <a:srcRect b="6061"/>
          <a:stretch>
            <a:fillRect/>
          </a:stretch>
        </p:blipFill>
        <p:spPr>
          <a:xfrm>
            <a:off x="4000496" y="3857627"/>
            <a:ext cx="3165252" cy="23192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5786" y="1000108"/>
            <a:ext cx="78581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Кирилл – аппликации из кусочков</a:t>
            </a:r>
          </a:p>
          <a:p>
            <a:r>
              <a:rPr lang="ru-RU" sz="4000" b="1" dirty="0" smtClean="0"/>
              <a:t>ткани.</a:t>
            </a:r>
            <a:endParaRPr lang="ru-RU" sz="4000" b="1" dirty="0"/>
          </a:p>
        </p:txBody>
      </p:sp>
      <p:pic>
        <p:nvPicPr>
          <p:cNvPr id="5" name="Рисунок 4" descr="6214c7a2c29a.jpg"/>
          <p:cNvPicPr>
            <a:picLocks noChangeAspect="1"/>
          </p:cNvPicPr>
          <p:nvPr/>
        </p:nvPicPr>
        <p:blipFill>
          <a:blip r:embed="rId3"/>
          <a:srcRect b="6897"/>
          <a:stretch>
            <a:fillRect/>
          </a:stretch>
        </p:blipFill>
        <p:spPr>
          <a:xfrm>
            <a:off x="642910" y="2428868"/>
            <a:ext cx="2438753" cy="2214578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6" name="Рисунок 5" descr="763634028000250.jpg"/>
          <p:cNvPicPr>
            <a:picLocks noChangeAspect="1"/>
          </p:cNvPicPr>
          <p:nvPr/>
        </p:nvPicPr>
        <p:blipFill>
          <a:blip r:embed="rId4" cstate="print"/>
          <a:srcRect l="2924" t="3036" r="6442" b="5870"/>
          <a:stretch>
            <a:fillRect/>
          </a:stretch>
        </p:blipFill>
        <p:spPr>
          <a:xfrm>
            <a:off x="5786446" y="1928802"/>
            <a:ext cx="2428892" cy="2350541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 l="7941" t="12998" r="7357" b="36868"/>
          <a:stretch>
            <a:fillRect/>
          </a:stretch>
        </p:blipFill>
        <p:spPr bwMode="auto">
          <a:xfrm>
            <a:off x="3103552" y="3857628"/>
            <a:ext cx="2709351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0" y="1571612"/>
            <a:ext cx="89297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Всё это мы развесили на длинной доске.</a:t>
            </a:r>
          </a:p>
          <a:p>
            <a:r>
              <a:rPr lang="ru-RU" sz="3600" b="1" dirty="0" smtClean="0"/>
              <a:t>Учительница Римма Сергеевна всех нас по-</a:t>
            </a:r>
          </a:p>
          <a:p>
            <a:r>
              <a:rPr lang="ru-RU" sz="3600" b="1" dirty="0" smtClean="0"/>
              <a:t>хвалила.</a:t>
            </a:r>
            <a:endParaRPr lang="ru-RU" sz="3600" b="1" dirty="0"/>
          </a:p>
        </p:txBody>
      </p:sp>
      <p:pic>
        <p:nvPicPr>
          <p:cNvPr id="6" name="Рисунок 5" descr="1874(4)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3174" y="2704153"/>
            <a:ext cx="3429024" cy="3554629"/>
          </a:xfrm>
          <a:prstGeom prst="round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785786" y="714356"/>
            <a:ext cx="786606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solidFill>
                    <a:srgbClr val="00B0F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Вставь пропущенные буквы:</a:t>
            </a:r>
            <a:endParaRPr lang="ru-RU" sz="4800" b="1" dirty="0">
              <a:ln w="31550" cmpd="sng">
                <a:solidFill>
                  <a:srgbClr val="00B0F0"/>
                </a:soli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1643050"/>
            <a:ext cx="87154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    </a:t>
            </a:r>
            <a:r>
              <a:rPr lang="ru-RU" sz="3200" b="1" dirty="0" smtClean="0">
                <a:solidFill>
                  <a:srgbClr val="FF0000"/>
                </a:solidFill>
              </a:rPr>
              <a:t>Сегодня</a:t>
            </a:r>
            <a:r>
              <a:rPr lang="ru-RU" sz="3200" b="1" dirty="0" smtClean="0"/>
              <a:t> на кла</a:t>
            </a:r>
            <a:r>
              <a:rPr lang="ru-RU" sz="3200" b="1" dirty="0" smtClean="0">
                <a:solidFill>
                  <a:srgbClr val="FF0000"/>
                </a:solidFill>
              </a:rPr>
              <a:t>сс</a:t>
            </a:r>
            <a:r>
              <a:rPr lang="ru-RU" sz="3200" b="1" dirty="0" smtClean="0"/>
              <a:t>н</a:t>
            </a:r>
            <a:r>
              <a:rPr lang="ru-RU" sz="3200" b="1" u="sng" dirty="0" smtClean="0"/>
              <a:t>ом</a:t>
            </a:r>
            <a:r>
              <a:rPr lang="ru-RU" sz="3200" b="1" dirty="0" smtClean="0"/>
              <a:t> ч..се мы </a:t>
            </a:r>
            <a:r>
              <a:rPr lang="ru-RU" sz="3200" b="1" dirty="0" smtClean="0">
                <a:solidFill>
                  <a:srgbClr val="FF0000"/>
                </a:solidFill>
              </a:rPr>
              <a:t>о</a:t>
            </a:r>
            <a:r>
              <a:rPr lang="ru-RU" sz="3200" b="1" dirty="0" smtClean="0"/>
              <a:t>бсуждали</a:t>
            </a:r>
          </a:p>
          <a:p>
            <a:r>
              <a:rPr lang="ru-RU" sz="3200" b="1" dirty="0" smtClean="0"/>
              <a:t>тему «Моё хо</a:t>
            </a:r>
            <a:r>
              <a:rPr lang="ru-RU" sz="3200" b="1" dirty="0" smtClean="0">
                <a:solidFill>
                  <a:srgbClr val="FF0000"/>
                </a:solidFill>
              </a:rPr>
              <a:t>бб</a:t>
            </a:r>
            <a:r>
              <a:rPr lang="ru-RU" sz="3200" b="1" dirty="0" smtClean="0"/>
              <a:t>и». Это то, чем мы любим </a:t>
            </a:r>
          </a:p>
          <a:p>
            <a:r>
              <a:rPr lang="ru-RU" sz="3200" b="1" dirty="0" smtClean="0"/>
              <a:t>занима</a:t>
            </a:r>
            <a:r>
              <a:rPr lang="ru-RU" sz="3200" b="1" u="sng" dirty="0" smtClean="0"/>
              <a:t>ться</a:t>
            </a:r>
            <a:r>
              <a:rPr lang="ru-RU" sz="3200" b="1" dirty="0" smtClean="0"/>
              <a:t> в св</a:t>
            </a:r>
            <a:r>
              <a:rPr lang="ru-RU" sz="3200" b="1" dirty="0" smtClean="0">
                <a:solidFill>
                  <a:srgbClr val="FF0000"/>
                </a:solidFill>
              </a:rPr>
              <a:t>о</a:t>
            </a:r>
            <a:r>
              <a:rPr lang="ru-RU" sz="3200" b="1" dirty="0" smtClean="0"/>
              <a:t>бодн</a:t>
            </a:r>
            <a:r>
              <a:rPr lang="ru-RU" sz="3200" b="1" u="sng" dirty="0" smtClean="0"/>
              <a:t>ое</a:t>
            </a:r>
            <a:r>
              <a:rPr lang="ru-RU" sz="3200" b="1" dirty="0" smtClean="0"/>
              <a:t> время. И</a:t>
            </a:r>
            <a:r>
              <a:rPr lang="ru-RU" sz="3200" b="1" dirty="0" smtClean="0">
                <a:solidFill>
                  <a:srgbClr val="FF0000"/>
                </a:solidFill>
              </a:rPr>
              <a:t>нн</a:t>
            </a:r>
            <a:r>
              <a:rPr lang="ru-RU" sz="3200" b="1" dirty="0" smtClean="0"/>
              <a:t>а при-</a:t>
            </a:r>
          </a:p>
          <a:p>
            <a:r>
              <a:rPr lang="ru-RU" sz="3200" b="1" dirty="0" smtClean="0"/>
              <a:t>н..</a:t>
            </a:r>
            <a:r>
              <a:rPr lang="ru-RU" sz="3200" b="1" dirty="0" err="1" smtClean="0"/>
              <a:t>сла</a:t>
            </a:r>
            <a:r>
              <a:rPr lang="ru-RU" sz="3200" b="1" dirty="0" smtClean="0"/>
              <a:t> к</a:t>
            </a:r>
            <a:r>
              <a:rPr lang="ru-RU" sz="3200" b="1" dirty="0" smtClean="0">
                <a:solidFill>
                  <a:srgbClr val="0070C0"/>
                </a:solidFill>
              </a:rPr>
              <a:t>о</a:t>
            </a:r>
            <a:r>
              <a:rPr lang="ru-RU" sz="3200" b="1" dirty="0" smtClean="0">
                <a:solidFill>
                  <a:srgbClr val="FF0000"/>
                </a:solidFill>
              </a:rPr>
              <a:t>лл</a:t>
            </a:r>
            <a:r>
              <a:rPr lang="ru-RU" sz="3200" b="1" dirty="0" smtClean="0"/>
              <a:t>екцию марок. Оле.. Су</a:t>
            </a:r>
            <a:r>
              <a:rPr lang="ru-RU" sz="3200" b="1" dirty="0" smtClean="0">
                <a:solidFill>
                  <a:srgbClr val="C00000"/>
                </a:solidFill>
              </a:rPr>
              <a:t>бб</a:t>
            </a:r>
            <a:r>
              <a:rPr lang="ru-RU" sz="3200" b="1" dirty="0" smtClean="0"/>
              <a:t>отин – </a:t>
            </a:r>
          </a:p>
          <a:p>
            <a:r>
              <a:rPr lang="ru-RU" sz="3200" b="1" dirty="0" smtClean="0"/>
              <a:t>св..и и</a:t>
            </a:r>
            <a:r>
              <a:rPr lang="ru-RU" sz="3200" b="1" dirty="0" smtClean="0">
                <a:solidFill>
                  <a:srgbClr val="C00000"/>
                </a:solidFill>
              </a:rPr>
              <a:t>лл</a:t>
            </a:r>
            <a:r>
              <a:rPr lang="ru-RU" sz="3200" b="1" dirty="0" smtClean="0"/>
              <a:t>юстрации к пр</a:t>
            </a:r>
            <a:r>
              <a:rPr lang="ru-RU" sz="3200" b="1" dirty="0" smtClean="0">
                <a:solidFill>
                  <a:srgbClr val="C00000"/>
                </a:solidFill>
              </a:rPr>
              <a:t>о</a:t>
            </a:r>
            <a:r>
              <a:rPr lang="ru-RU" sz="3200" b="1" dirty="0" smtClean="0"/>
              <a:t>чита</a:t>
            </a:r>
            <a:r>
              <a:rPr lang="ru-RU" sz="3200" b="1" dirty="0" smtClean="0">
                <a:solidFill>
                  <a:srgbClr val="C00000"/>
                </a:solidFill>
              </a:rPr>
              <a:t>нн</a:t>
            </a:r>
            <a:r>
              <a:rPr lang="ru-RU" sz="3200" b="1" dirty="0" smtClean="0"/>
              <a:t>ым </a:t>
            </a:r>
            <a:r>
              <a:rPr lang="ru-RU" sz="3200" b="1" dirty="0" err="1" smtClean="0"/>
              <a:t>ска</a:t>
            </a:r>
            <a:r>
              <a:rPr lang="ru-RU" sz="3200" b="1" dirty="0" smtClean="0"/>
              <a:t>..</a:t>
            </a:r>
            <a:r>
              <a:rPr lang="ru-RU" sz="3200" b="1" dirty="0" err="1" smtClean="0"/>
              <a:t>кам</a:t>
            </a:r>
            <a:r>
              <a:rPr lang="ru-RU" sz="3200" b="1" dirty="0" smtClean="0"/>
              <a:t>.</a:t>
            </a:r>
          </a:p>
          <a:p>
            <a:r>
              <a:rPr lang="ru-RU" sz="3200" b="1" dirty="0" smtClean="0"/>
              <a:t>Кири</a:t>
            </a:r>
            <a:r>
              <a:rPr lang="ru-RU" sz="3200" b="1" dirty="0" smtClean="0">
                <a:solidFill>
                  <a:srgbClr val="C00000"/>
                </a:solidFill>
              </a:rPr>
              <a:t>лл </a:t>
            </a:r>
            <a:r>
              <a:rPr lang="ru-RU" sz="3200" b="1" dirty="0" smtClean="0"/>
              <a:t>– а</a:t>
            </a:r>
            <a:r>
              <a:rPr lang="ru-RU" sz="3200" b="1" dirty="0" smtClean="0">
                <a:solidFill>
                  <a:srgbClr val="C00000"/>
                </a:solidFill>
              </a:rPr>
              <a:t>пп</a:t>
            </a:r>
            <a:r>
              <a:rPr lang="ru-RU" sz="3200" b="1" dirty="0" smtClean="0"/>
              <a:t>ликации их кусочк</a:t>
            </a:r>
            <a:r>
              <a:rPr lang="ru-RU" sz="3200" b="1" u="sng" dirty="0" smtClean="0"/>
              <a:t>ов</a:t>
            </a:r>
            <a:r>
              <a:rPr lang="ru-RU" sz="3200" b="1" dirty="0" smtClean="0"/>
              <a:t> ткани.</a:t>
            </a:r>
          </a:p>
          <a:p>
            <a:r>
              <a:rPr lang="ru-RU" sz="3200" b="1" dirty="0" smtClean="0"/>
              <a:t>Всё это мы р</a:t>
            </a:r>
            <a:r>
              <a:rPr lang="ru-RU" sz="3200" b="1" dirty="0" smtClean="0">
                <a:solidFill>
                  <a:srgbClr val="C00000"/>
                </a:solidFill>
              </a:rPr>
              <a:t>а</a:t>
            </a:r>
            <a:r>
              <a:rPr lang="ru-RU" sz="3200" b="1" dirty="0" smtClean="0"/>
              <a:t>звесили на дли</a:t>
            </a:r>
            <a:r>
              <a:rPr lang="ru-RU" sz="3200" b="1" dirty="0" smtClean="0">
                <a:solidFill>
                  <a:srgbClr val="C00000"/>
                </a:solidFill>
              </a:rPr>
              <a:t>нн</a:t>
            </a:r>
            <a:r>
              <a:rPr lang="ru-RU" sz="3200" b="1" dirty="0" smtClean="0"/>
              <a:t>ой д..</a:t>
            </a:r>
            <a:r>
              <a:rPr lang="ru-RU" sz="3200" b="1" dirty="0" err="1" smtClean="0"/>
              <a:t>ске</a:t>
            </a:r>
            <a:r>
              <a:rPr lang="ru-RU" sz="3200" b="1" dirty="0" smtClean="0"/>
              <a:t>.</a:t>
            </a:r>
          </a:p>
          <a:p>
            <a:r>
              <a:rPr lang="ru-RU" sz="3200" b="1" dirty="0" smtClean="0"/>
              <a:t>Учит</a:t>
            </a:r>
            <a:r>
              <a:rPr lang="ru-RU" sz="3200" b="1" dirty="0" smtClean="0">
                <a:solidFill>
                  <a:srgbClr val="C00000"/>
                </a:solidFill>
              </a:rPr>
              <a:t>е</a:t>
            </a:r>
            <a:r>
              <a:rPr lang="ru-RU" sz="3200" b="1" dirty="0" smtClean="0"/>
              <a:t>льница Ри</a:t>
            </a:r>
            <a:r>
              <a:rPr lang="ru-RU" sz="3200" b="1" dirty="0" smtClean="0">
                <a:solidFill>
                  <a:srgbClr val="C00000"/>
                </a:solidFill>
              </a:rPr>
              <a:t>мм</a:t>
            </a:r>
            <a:r>
              <a:rPr lang="ru-RU" sz="3200" b="1" dirty="0" smtClean="0"/>
              <a:t>а С</a:t>
            </a:r>
            <a:r>
              <a:rPr lang="ru-RU" sz="3200" b="1" dirty="0" smtClean="0">
                <a:solidFill>
                  <a:srgbClr val="C00000"/>
                </a:solidFill>
              </a:rPr>
              <a:t>е</a:t>
            </a:r>
            <a:r>
              <a:rPr lang="ru-RU" sz="3200" b="1" dirty="0" smtClean="0"/>
              <a:t>ргеевна всех нас </a:t>
            </a:r>
          </a:p>
          <a:p>
            <a:r>
              <a:rPr lang="ru-RU" sz="3200" b="1" dirty="0" err="1" smtClean="0"/>
              <a:t>п</a:t>
            </a:r>
            <a:r>
              <a:rPr lang="ru-RU" sz="3200" b="1" dirty="0" err="1" smtClean="0">
                <a:solidFill>
                  <a:srgbClr val="C00000"/>
                </a:solidFill>
              </a:rPr>
              <a:t>о</a:t>
            </a:r>
            <a:r>
              <a:rPr lang="ru-RU" sz="3200" b="1" dirty="0" err="1" smtClean="0"/>
              <a:t>хв</a:t>
            </a:r>
            <a:r>
              <a:rPr lang="ru-RU" sz="3200" b="1" dirty="0" smtClean="0"/>
              <a:t>..лила.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786314" y="1643050"/>
            <a:ext cx="3866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а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910" y="3071810"/>
            <a:ext cx="3914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е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43570" y="3071810"/>
            <a:ext cx="3305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г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5786" y="3571876"/>
            <a:ext cx="405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о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86644" y="3571876"/>
            <a:ext cx="3593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з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86578" y="4572008"/>
            <a:ext cx="405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о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85852" y="5500702"/>
            <a:ext cx="3866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а</a:t>
            </a:r>
            <a:endParaRPr lang="ru-RU" sz="32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500166" y="571480"/>
            <a:ext cx="573266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solidFill>
                    <a:srgbClr val="00B0F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Запомни написание!</a:t>
            </a:r>
            <a:endParaRPr lang="ru-RU" sz="4800" b="1" dirty="0">
              <a:ln w="31550" cmpd="sng">
                <a:solidFill>
                  <a:srgbClr val="00B0F0"/>
                </a:soli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85720" y="1285860"/>
            <a:ext cx="8501879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5400" b="1" dirty="0" smtClean="0">
                <a:ln w="31550" cmpd="sng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кла</a:t>
            </a:r>
            <a:r>
              <a:rPr lang="ru-RU" sz="5400" b="1" dirty="0" smtClean="0">
                <a:ln w="31550" cmpd="sng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</a:rPr>
              <a:t>сс</a:t>
            </a:r>
            <a:r>
              <a:rPr lang="ru-RU" sz="5400" b="1" dirty="0" smtClean="0">
                <a:ln w="31550" cmpd="sng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ном           Кири</a:t>
            </a:r>
            <a:r>
              <a:rPr lang="ru-RU" sz="5400" b="1" dirty="0" smtClean="0">
                <a:ln w="31550" cmpd="sng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</a:rPr>
              <a:t>лл</a:t>
            </a:r>
          </a:p>
          <a:p>
            <a:r>
              <a:rPr lang="ru-RU" sz="5400" b="1" dirty="0" smtClean="0">
                <a:ln w="31550" cmpd="sng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хо</a:t>
            </a:r>
            <a:r>
              <a:rPr lang="ru-RU" sz="5400" b="1" dirty="0" smtClean="0">
                <a:ln w="31550" cmpd="sng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</a:rPr>
              <a:t>бб</a:t>
            </a:r>
            <a:r>
              <a:rPr lang="ru-RU" sz="5400" b="1" dirty="0" smtClean="0">
                <a:ln w="31550" cmpd="sng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и                  Ри</a:t>
            </a:r>
            <a:r>
              <a:rPr lang="ru-RU" sz="5400" b="1" dirty="0" smtClean="0">
                <a:ln w="31550" cmpd="sng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</a:rPr>
              <a:t>мм</a:t>
            </a:r>
            <a:r>
              <a:rPr lang="ru-RU" sz="5400" b="1" dirty="0" smtClean="0">
                <a:ln w="31550" cmpd="sng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а</a:t>
            </a:r>
          </a:p>
          <a:p>
            <a:r>
              <a:rPr lang="ru-RU" sz="5400" b="1" dirty="0" smtClean="0">
                <a:ln w="31550" cmpd="sng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И</a:t>
            </a:r>
            <a:r>
              <a:rPr lang="ru-RU" sz="5400" b="1" dirty="0" smtClean="0">
                <a:ln w="31550" cmpd="sng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</a:rPr>
              <a:t>нн</a:t>
            </a:r>
            <a:r>
              <a:rPr lang="ru-RU" sz="5400" b="1" dirty="0" smtClean="0">
                <a:ln w="31550" cmpd="sng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а                    а</a:t>
            </a:r>
            <a:r>
              <a:rPr lang="ru-RU" sz="5400" b="1" dirty="0" smtClean="0">
                <a:ln w="31550" cmpd="sng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</a:rPr>
              <a:t>пп</a:t>
            </a:r>
            <a:r>
              <a:rPr lang="ru-RU" sz="5400" b="1" dirty="0" smtClean="0">
                <a:ln w="31550" cmpd="sng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ликац</a:t>
            </a:r>
            <a:r>
              <a:rPr lang="ru-RU" sz="5400" b="1" u="sng" dirty="0" smtClean="0">
                <a:ln w="31550" cmpd="sng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и</a:t>
            </a:r>
            <a:r>
              <a:rPr lang="ru-RU" sz="5400" b="1" dirty="0" smtClean="0">
                <a:ln w="31550" cmpd="sng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я</a:t>
            </a:r>
          </a:p>
          <a:p>
            <a:r>
              <a:rPr lang="ru-RU" sz="5400" b="1" dirty="0" smtClean="0">
                <a:ln w="31550" cmpd="sng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ко</a:t>
            </a:r>
            <a:r>
              <a:rPr lang="ru-RU" sz="5400" b="1" dirty="0" smtClean="0">
                <a:ln w="31550" cmpd="sng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</a:rPr>
              <a:t>лл</a:t>
            </a:r>
            <a:r>
              <a:rPr lang="ru-RU" sz="5400" b="1" dirty="0" smtClean="0">
                <a:ln w="31550" cmpd="sng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екц</a:t>
            </a:r>
            <a:r>
              <a:rPr lang="ru-RU" sz="5400" b="1" u="sng" dirty="0" smtClean="0">
                <a:ln w="31550" cmpd="sng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и</a:t>
            </a:r>
            <a:r>
              <a:rPr lang="ru-RU" sz="5400" b="1" dirty="0" smtClean="0">
                <a:ln w="31550" cmpd="sng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я         дли</a:t>
            </a:r>
            <a:r>
              <a:rPr lang="ru-RU" sz="5400" b="1" dirty="0" smtClean="0">
                <a:ln w="31550" cmpd="sng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</a:rPr>
              <a:t>нн</a:t>
            </a:r>
            <a:r>
              <a:rPr lang="ru-RU" sz="5400" b="1" dirty="0" smtClean="0">
                <a:ln w="31550" cmpd="sng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ая</a:t>
            </a:r>
          </a:p>
          <a:p>
            <a:r>
              <a:rPr lang="ru-RU" sz="5400" b="1" dirty="0" smtClean="0">
                <a:ln w="31550" cmpd="sng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Су</a:t>
            </a:r>
            <a:r>
              <a:rPr lang="ru-RU" sz="5400" b="1" dirty="0" smtClean="0">
                <a:ln w="31550" cmpd="sng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</a:rPr>
              <a:t>бб</a:t>
            </a:r>
            <a:r>
              <a:rPr lang="ru-RU" sz="5400" b="1" dirty="0" smtClean="0">
                <a:ln w="31550" cmpd="sng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отин</a:t>
            </a:r>
          </a:p>
          <a:p>
            <a:r>
              <a:rPr lang="ru-RU" sz="5400" b="1" dirty="0" smtClean="0">
                <a:ln w="31550" cmpd="sng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и</a:t>
            </a:r>
            <a:r>
              <a:rPr lang="ru-RU" sz="5400" b="1" dirty="0" smtClean="0">
                <a:ln w="31550" cmpd="sng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</a:rPr>
              <a:t>лл</a:t>
            </a:r>
            <a:r>
              <a:rPr lang="ru-RU" sz="5400" b="1" dirty="0" smtClean="0">
                <a:ln w="31550" cmpd="sng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юстрации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14480" y="642918"/>
            <a:ext cx="60612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solidFill>
                    <a:srgbClr val="00B05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Ответь на вопросы:</a:t>
            </a:r>
            <a:endParaRPr lang="ru-RU" sz="5400" b="1" dirty="0">
              <a:ln w="31550" cmpd="sng">
                <a:solidFill>
                  <a:srgbClr val="00B050"/>
                </a:soli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500174"/>
            <a:ext cx="8715404" cy="4031873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C00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sym typeface="Wingdings 2"/>
              </a:rPr>
              <a:t>Какую тему обсуждали на классном часе</a:t>
            </a:r>
            <a:r>
              <a:rPr lang="ru-RU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C00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?</a:t>
            </a:r>
          </a:p>
          <a:p>
            <a:r>
              <a:rPr lang="ru-RU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C00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sym typeface="Wingdings 2"/>
              </a:rPr>
              <a:t>Что такое хобби?</a:t>
            </a:r>
            <a:endParaRPr lang="ru-RU" sz="32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CC00FF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ru-RU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C00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sym typeface="Wingdings 2"/>
              </a:rPr>
              <a:t>Что принесла Инна</a:t>
            </a:r>
            <a:r>
              <a:rPr lang="ru-RU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C00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?</a:t>
            </a:r>
          </a:p>
          <a:p>
            <a:r>
              <a:rPr lang="ru-RU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C00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sym typeface="Wingdings 2"/>
              </a:rPr>
              <a:t>Кто принёс иллюстрации к прочитанным сказ-  </a:t>
            </a:r>
          </a:p>
          <a:p>
            <a:r>
              <a:rPr lang="ru-RU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C00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sym typeface="Wingdings 2"/>
              </a:rPr>
              <a:t>   </a:t>
            </a:r>
            <a:r>
              <a:rPr lang="ru-RU" sz="3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C00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sym typeface="Wingdings 2"/>
              </a:rPr>
              <a:t>кам</a:t>
            </a:r>
            <a:r>
              <a:rPr lang="ru-RU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C00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?  </a:t>
            </a:r>
          </a:p>
          <a:p>
            <a:r>
              <a:rPr lang="ru-RU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C00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sym typeface="Wingdings 2"/>
              </a:rPr>
              <a:t>Что принёс Кирилл?</a:t>
            </a:r>
          </a:p>
          <a:p>
            <a:r>
              <a:rPr lang="ru-RU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C00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sym typeface="Wingdings 2"/>
              </a:rPr>
              <a:t>Куда всё повесили?</a:t>
            </a:r>
            <a:r>
              <a:rPr lang="ru-RU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C00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</a:p>
          <a:p>
            <a:r>
              <a:rPr lang="ru-RU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C00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sym typeface="Wingdings 2"/>
              </a:rPr>
              <a:t>Что сделала учительница Римма Сергеевна?</a:t>
            </a:r>
            <a:r>
              <a:rPr lang="ru-RU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C00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276</Words>
  <Application>Microsoft Office PowerPoint</Application>
  <PresentationFormat>Экран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Танюша</cp:lastModifiedBy>
  <cp:revision>42</cp:revision>
  <dcterms:modified xsi:type="dcterms:W3CDTF">2016-01-18T22:17:25Z</dcterms:modified>
</cp:coreProperties>
</file>