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2" r:id="rId7"/>
    <p:sldId id="270" r:id="rId8"/>
    <p:sldId id="266" r:id="rId9"/>
    <p:sldId id="269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ae6c144d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1714488"/>
            <a:ext cx="4786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Изложение</a:t>
            </a:r>
            <a:endParaRPr lang="ru-RU" sz="72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857496"/>
            <a:ext cx="48718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лугу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071546"/>
            <a:ext cx="8179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Напиши изложение по плану: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143116"/>
            <a:ext cx="7986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4800" b="1" dirty="0" smtClean="0">
                <a:solidFill>
                  <a:srgbClr val="0070C0"/>
                </a:solidFill>
              </a:rPr>
              <a:t> Букет для мамы.</a:t>
            </a:r>
          </a:p>
          <a:p>
            <a:pPr marL="457200" indent="-457200">
              <a:buAutoNum type="arabicPeriod"/>
            </a:pPr>
            <a:r>
              <a:rPr lang="ru-RU" sz="4800" b="1" dirty="0" smtClean="0">
                <a:solidFill>
                  <a:srgbClr val="0070C0"/>
                </a:solidFill>
              </a:rPr>
              <a:t> Находка на краю овражка.</a:t>
            </a:r>
          </a:p>
        </p:txBody>
      </p:sp>
      <p:pic>
        <p:nvPicPr>
          <p:cNvPr id="6" name="Picture 25" descr="C:\Documents and Settings\Admin\Мои документы\раскраскраски  по матем\5bfa1af55f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07728"/>
            <a:ext cx="1714512" cy="21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4643446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http://www.google.ru/imgres?q=</a:t>
            </a:r>
            <a:r>
              <a:rPr lang="ru-RU" b="1" dirty="0" err="1" smtClean="0"/>
              <a:t>Лиловый+мышиный+горошек&amp;</a:t>
            </a:r>
            <a:r>
              <a:rPr lang="en-US" b="1" dirty="0" smtClean="0"/>
              <a:t>um=1&amp;hl=</a:t>
            </a:r>
            <a:r>
              <a:rPr lang="en-US" b="1" dirty="0" err="1" smtClean="0"/>
              <a:t>ru&amp;newwindow</a:t>
            </a:r>
            <a:r>
              <a:rPr lang="en-US" b="1" dirty="0" smtClean="0"/>
              <a:t>=1&amp;sa=</a:t>
            </a:r>
            <a:r>
              <a:rPr lang="en-US" b="1" dirty="0" err="1" smtClean="0"/>
              <a:t>N&amp;b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64318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http://imgfotki.yandex.ru/get/4301/martynovaevgeni.f/0_36282_5019abd1_L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92880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http://www.google.ru/imgres?q=</a:t>
            </a:r>
            <a:r>
              <a:rPr lang="ru-RU" b="1" dirty="0" err="1" smtClean="0"/>
              <a:t>львиный+зев&amp;</a:t>
            </a:r>
            <a:r>
              <a:rPr lang="en-US" b="1" dirty="0" smtClean="0"/>
              <a:t>um=1&amp;hl=</a:t>
            </a:r>
            <a:r>
              <a:rPr lang="en-US" b="1" dirty="0" err="1" smtClean="0"/>
              <a:t>ru&amp;newwindow</a:t>
            </a:r>
            <a:r>
              <a:rPr lang="en-US" b="1" dirty="0" smtClean="0"/>
              <a:t>=1&amp;biw=1024&amp;bih=526&amp;tbm=is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00050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http://www.google.ru/imgres?q=</a:t>
            </a:r>
            <a:r>
              <a:rPr lang="ru-RU" b="1" dirty="0" err="1" smtClean="0"/>
              <a:t>красный+и+белый+клевер&amp;</a:t>
            </a:r>
            <a:r>
              <a:rPr lang="en-US" b="1" dirty="0" smtClean="0"/>
              <a:t>um=1&amp;hl=</a:t>
            </a:r>
            <a:r>
              <a:rPr lang="en-US" b="1" dirty="0" err="1" smtClean="0"/>
              <a:t>ru&amp;newwindow</a:t>
            </a:r>
            <a:r>
              <a:rPr lang="en-US" b="1" dirty="0" smtClean="0"/>
              <a:t>=1&amp;biw=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357826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http://www.google.ru/imgres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00037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http://www.google.ru/imgres?q=</a:t>
            </a:r>
            <a:r>
              <a:rPr lang="ru-RU" b="1" dirty="0" err="1" smtClean="0"/>
              <a:t>колокольчик+цветок&amp;</a:t>
            </a:r>
            <a:r>
              <a:rPr lang="en-US" b="1" dirty="0" smtClean="0"/>
              <a:t>um=1&amp;hl=</a:t>
            </a:r>
            <a:r>
              <a:rPr lang="en-US" b="1" dirty="0" err="1" smtClean="0"/>
              <a:t>ru&amp;newwindow</a:t>
            </a:r>
            <a:r>
              <a:rPr lang="en-US" b="1" dirty="0" smtClean="0"/>
              <a:t>=1&amp;sa=</a:t>
            </a:r>
            <a:r>
              <a:rPr lang="en-US" b="1" dirty="0" err="1" smtClean="0"/>
              <a:t>X&amp;biw</a:t>
            </a:r>
            <a:r>
              <a:rPr lang="en-US" b="1" dirty="0" smtClean="0"/>
              <a:t>=102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643314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http://www.artandphoto.ru/stock/art1/671/4328.jpg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21442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http://www.google.ru/imgres?imgurl=http://img0.liveinternet.ru/images/attach/c/0//43/981/43981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785794"/>
            <a:ext cx="318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фото и рамки Интернет сайты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428604"/>
            <a:ext cx="141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Материалы:</a:t>
            </a:r>
            <a:endParaRPr lang="ru-RU" dirty="0"/>
          </a:p>
        </p:txBody>
      </p:sp>
      <p:pic>
        <p:nvPicPr>
          <p:cNvPr id="14" name="Picture 40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143512"/>
            <a:ext cx="741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pic>
        <p:nvPicPr>
          <p:cNvPr id="3" name="Рисунок 2" descr="manzara58424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011" y="1142984"/>
            <a:ext cx="829598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Был яркий солнечный день. Маленький</a:t>
            </a:r>
          </a:p>
          <a:p>
            <a:r>
              <a:rPr lang="ru-RU" sz="3200" b="1" dirty="0" smtClean="0"/>
              <a:t>Петя  и старший брат Лёня пошли на </a:t>
            </a:r>
            <a:r>
              <a:rPr lang="ru-RU" sz="3200" b="1" dirty="0" err="1" smtClean="0"/>
              <a:t>ближ</a:t>
            </a:r>
            <a:r>
              <a:rPr lang="ru-RU" sz="3200" b="1" dirty="0" smtClean="0"/>
              <a:t>-</a:t>
            </a:r>
          </a:p>
          <a:p>
            <a:r>
              <a:rPr lang="ru-RU" sz="3200" b="1" dirty="0" err="1" smtClean="0"/>
              <a:t>ний</a:t>
            </a:r>
            <a:r>
              <a:rPr lang="ru-RU" sz="3200" b="1" dirty="0" smtClean="0"/>
              <a:t> луг. Там они нарвали маме красивый</a:t>
            </a:r>
          </a:p>
          <a:p>
            <a:r>
              <a:rPr lang="ru-RU" sz="3200" b="1" dirty="0" smtClean="0"/>
              <a:t>букет цветов. В  нём был лиловый мышиный</a:t>
            </a:r>
          </a:p>
          <a:p>
            <a:r>
              <a:rPr lang="ru-RU" sz="3200" b="1" dirty="0" smtClean="0"/>
              <a:t> горошек, жёлтый львиный зев, белый и </a:t>
            </a:r>
          </a:p>
          <a:p>
            <a:r>
              <a:rPr lang="ru-RU" sz="3200" b="1" dirty="0" smtClean="0"/>
              <a:t>красный клевер.</a:t>
            </a:r>
          </a:p>
          <a:p>
            <a:r>
              <a:rPr lang="ru-RU" sz="3200" b="1" dirty="0" smtClean="0"/>
              <a:t>    На краю овражка они нашли синий </a:t>
            </a:r>
            <a:r>
              <a:rPr lang="ru-RU" sz="3200" b="1" dirty="0" err="1" smtClean="0"/>
              <a:t>васи</a:t>
            </a:r>
            <a:r>
              <a:rPr lang="ru-RU" sz="3200" b="1" dirty="0" smtClean="0"/>
              <a:t>-</a:t>
            </a:r>
          </a:p>
          <a:p>
            <a:r>
              <a:rPr lang="ru-RU" sz="3200" b="1" dirty="0" smtClean="0"/>
              <a:t>лёк и </a:t>
            </a:r>
            <a:r>
              <a:rPr lang="ru-RU" sz="3200" b="1" dirty="0" err="1" smtClean="0"/>
              <a:t>голубой</a:t>
            </a:r>
            <a:r>
              <a:rPr lang="ru-RU" sz="3200" b="1" dirty="0" smtClean="0"/>
              <a:t> колокольчик. Петя принёс</a:t>
            </a:r>
          </a:p>
          <a:p>
            <a:r>
              <a:rPr lang="ru-RU" sz="3200" b="1" dirty="0" smtClean="0"/>
              <a:t> душистый букет домой, а Лёня поставил</a:t>
            </a:r>
          </a:p>
          <a:p>
            <a:r>
              <a:rPr lang="ru-RU" sz="3200" b="1" dirty="0" smtClean="0"/>
              <a:t>его в большой кувшин.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28604"/>
            <a:ext cx="5548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Прочитайте текст: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000240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 smtClean="0">
                <a:solidFill>
                  <a:prstClr val="black"/>
                </a:solidFill>
              </a:rPr>
              <a:t>     Был яркий солнечный день. Маленький Петя  и старший брат</a:t>
            </a:r>
          </a:p>
          <a:p>
            <a:pPr lvl="0" algn="just"/>
            <a:r>
              <a:rPr lang="ru-RU" sz="4000" b="1" dirty="0" smtClean="0">
                <a:solidFill>
                  <a:prstClr val="black"/>
                </a:solidFill>
              </a:rPr>
              <a:t> Лёня пошли на ближний луг. Там</a:t>
            </a:r>
          </a:p>
          <a:p>
            <a:pPr lvl="0" algn="just"/>
            <a:r>
              <a:rPr lang="ru-RU" sz="4000" b="1" dirty="0" smtClean="0">
                <a:solidFill>
                  <a:prstClr val="black"/>
                </a:solidFill>
              </a:rPr>
              <a:t> они нарвали маме красивый букет</a:t>
            </a:r>
          </a:p>
          <a:p>
            <a:pPr lvl="0" algn="just"/>
            <a:r>
              <a:rPr lang="ru-RU" sz="4000" b="1" dirty="0" smtClean="0">
                <a:solidFill>
                  <a:prstClr val="black"/>
                </a:solidFill>
              </a:rPr>
              <a:t> цветов.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726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8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8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4328.jpg"/>
          <p:cNvPicPr>
            <a:picLocks noChangeAspect="1"/>
          </p:cNvPicPr>
          <p:nvPr/>
        </p:nvPicPr>
        <p:blipFill>
          <a:blip r:embed="rId3"/>
          <a:srcRect l="4670" t="3389" r="6043" b="3389"/>
          <a:stretch>
            <a:fillRect/>
          </a:stretch>
        </p:blipFill>
        <p:spPr>
          <a:xfrm>
            <a:off x="4572000" y="4572008"/>
            <a:ext cx="1758889" cy="178594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В  нём был лиловый мышиный горошек, </a:t>
            </a:r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жёлтый львиный зев,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 </a:t>
            </a:r>
          </a:p>
          <a:p>
            <a:pPr algn="just"/>
            <a:r>
              <a:rPr lang="ru-RU" sz="3200" b="1" dirty="0" smtClean="0"/>
              <a:t>белый и красный клевер.</a:t>
            </a: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902013"/>
            <a:ext cx="2571768" cy="225029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143380"/>
            <a:ext cx="3037136" cy="228601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643446"/>
            <a:ext cx="2018948" cy="20398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142984"/>
            <a:ext cx="1732359" cy="23098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На краю овражка они нашли </a:t>
            </a:r>
          </a:p>
          <a:p>
            <a:r>
              <a:rPr lang="ru-RU" sz="3200" b="1" dirty="0" smtClean="0"/>
              <a:t>синий василёк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и </a:t>
            </a:r>
            <a:r>
              <a:rPr lang="ru-RU" sz="3200" b="1" dirty="0" err="1" smtClean="0"/>
              <a:t>голубой</a:t>
            </a:r>
            <a:r>
              <a:rPr lang="ru-RU" sz="3200" b="1" dirty="0" smtClean="0"/>
              <a:t> колокольчик.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Петя принёс душистый букет домой, а Лёня</a:t>
            </a:r>
          </a:p>
          <a:p>
            <a:r>
              <a:rPr lang="ru-RU" sz="3200" b="1" dirty="0" smtClean="0"/>
              <a:t> поставил его в большой кувшин.</a:t>
            </a:r>
            <a:endParaRPr lang="ru-RU" sz="3200" b="1" dirty="0"/>
          </a:p>
        </p:txBody>
      </p:sp>
      <p:pic>
        <p:nvPicPr>
          <p:cNvPr id="4" name="Рисунок 3" descr="69590006_44790457_vasil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857232"/>
            <a:ext cx="2476517" cy="185738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5" name="Рисунок 4" descr="43981168_Pancuyrev_YUriy_Nikolaevich__Buket_polevuyh_cvetov.jpg"/>
          <p:cNvPicPr>
            <a:picLocks noChangeAspect="1"/>
          </p:cNvPicPr>
          <p:nvPr/>
        </p:nvPicPr>
        <p:blipFill>
          <a:blip r:embed="rId4" cstate="print"/>
          <a:srcRect b="15624"/>
          <a:stretch>
            <a:fillRect/>
          </a:stretch>
        </p:blipFill>
        <p:spPr>
          <a:xfrm>
            <a:off x="6715140" y="4243797"/>
            <a:ext cx="1785950" cy="1918635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Рисунок 5" descr="44931-ksy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500306"/>
            <a:ext cx="2143140" cy="1607355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pic>
        <p:nvPicPr>
          <p:cNvPr id="4" name="Рисунок 3" descr="69590006_44790457_vasil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71480"/>
            <a:ext cx="2786082" cy="208956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214686"/>
            <a:ext cx="2286000" cy="200025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571480"/>
            <a:ext cx="2942225" cy="221457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857496"/>
            <a:ext cx="1844421" cy="245268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857356" y="257174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василёк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2643182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клевер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5214950"/>
            <a:ext cx="1821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мышиный</a:t>
            </a:r>
          </a:p>
          <a:p>
            <a:r>
              <a:rPr lang="ru-RU" sz="2800" b="1" dirty="0" smtClean="0"/>
              <a:t> горошек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5214950"/>
            <a:ext cx="1580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львиный</a:t>
            </a:r>
          </a:p>
          <a:p>
            <a:r>
              <a:rPr lang="ru-RU" sz="2800" b="1" dirty="0" smtClean="0"/>
              <a:t>     зев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5286388"/>
            <a:ext cx="220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колокольчик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071810"/>
            <a:ext cx="2857520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06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Ответь на вопросы: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8715404" cy="50783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  <a:sym typeface="Wingdings 2"/>
              </a:rPr>
              <a:t>Какой был день</a:t>
            </a:r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</a:rPr>
              <a:t>?</a:t>
            </a:r>
          </a:p>
          <a:p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Как звали братьев?</a:t>
            </a:r>
            <a:endParaRPr lang="ru-RU" sz="36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/>
            </a:endParaRPr>
          </a:p>
          <a:p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  <a:sym typeface="Wingdings 2"/>
              </a:rPr>
              <a:t>Куда пошли Петя и Лёня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</a:rPr>
              <a:t>?</a:t>
            </a:r>
          </a:p>
          <a:p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  <a:sym typeface="Wingdings 2"/>
              </a:rPr>
              <a:t>Что 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они нарвали маме</a:t>
            </a:r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</a:rPr>
              <a:t>?      </a:t>
            </a:r>
          </a:p>
          <a:p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Какие цветы были в букете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</a:rPr>
              <a:t>?</a:t>
            </a:r>
          </a:p>
          <a:p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Где они нашли синий василёк и </a:t>
            </a:r>
            <a:r>
              <a:rPr lang="ru-RU" sz="3600" b="1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голубой</a:t>
            </a:r>
            <a:endParaRPr lang="ru-RU" sz="36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sym typeface="Wingdings 2"/>
            </a:endParaRPr>
          </a:p>
          <a:p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   колокольчик?</a:t>
            </a:r>
          </a:p>
          <a:p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Кто принёс домой букет? </a:t>
            </a:r>
          </a:p>
          <a:p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sym typeface="Wingdings 2"/>
              </a:rPr>
              <a:t>Кто поставил букет в большой кувшин?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Рисунок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4762"/>
            <a:ext cx="902017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974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 Объясни написание.</a:t>
            </a:r>
            <a:endParaRPr lang="ru-RU" sz="4000" b="1" cap="none" spc="0" dirty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71480"/>
            <a:ext cx="17876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  <a:solidFill>
                  <a:sysClr val="windowText" lastClr="000000"/>
                </a:solidFill>
              </a:rPr>
              <a:t>Лу…</a:t>
            </a:r>
            <a:r>
              <a:rPr lang="ru-RU" sz="4800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</a:rPr>
              <a:t>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642918"/>
            <a:ext cx="23574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142984"/>
            <a:ext cx="2643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noFill/>
                  <a:prstDash val="solid"/>
                </a:ln>
              </a:rPr>
              <a:t>цв</a:t>
            </a:r>
            <a:r>
              <a:rPr lang="ru-RU" sz="4800" b="1" dirty="0" smtClean="0">
                <a:ln w="31550" cmpd="sng">
                  <a:noFill/>
                  <a:prstDash val="solid"/>
                </a:ln>
              </a:rPr>
              <a:t>…ты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415030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к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..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л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  <a:solidFill>
                  <a:srgbClr val="0070C0"/>
                </a:solidFill>
              </a:rPr>
              <a:t>о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кольчик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786058"/>
            <a:ext cx="3206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б…</a:t>
            </a:r>
            <a:r>
              <a:rPr lang="ru-RU" sz="4800" b="1" dirty="0" err="1" smtClean="0">
                <a:ln w="31550" cmpd="sng">
                  <a:noFill/>
                  <a:prstDash val="solid"/>
                </a:ln>
              </a:rPr>
              <a:t>льшой</a:t>
            </a:r>
            <a:r>
              <a:rPr lang="ru-RU" sz="4800" b="1" dirty="0" smtClean="0">
                <a:ln w="31550" cmpd="sng">
                  <a:noFill/>
                  <a:prstDash val="solid"/>
                </a:ln>
              </a:rPr>
              <a:t> 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286124"/>
            <a:ext cx="317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л…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ловый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1214422"/>
            <a:ext cx="15233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 цв</a:t>
            </a:r>
            <a:r>
              <a:rPr lang="ru-RU" sz="48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ln w="31550" cmpd="sng">
                  <a:noFill/>
                  <a:prstDash val="solid"/>
                </a:ln>
                <a:solidFill>
                  <a:sysClr val="windowText" lastClr="000000"/>
                </a:solidFill>
              </a:rPr>
              <a:t>т</a:t>
            </a:r>
            <a:endParaRPr lang="ru-RU" sz="4800" b="1" cap="none" spc="0" dirty="0">
              <a:ln w="31550" cmpd="sng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85926"/>
            <a:ext cx="27146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к</a:t>
            </a: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ln w="31550" cmpd="sng">
                  <a:noFill/>
                  <a:prstDash val="solid"/>
                </a:ln>
              </a:rPr>
              <a:t>локол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 </a:t>
            </a:r>
            <a:endParaRPr lang="ru-RU" sz="48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3286124"/>
            <a:ext cx="1824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л</a:t>
            </a: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ln w="31550" cmpd="sng">
                  <a:noFill/>
                  <a:prstDash val="solid"/>
                </a:ln>
              </a:rPr>
              <a:t>лия</a:t>
            </a:r>
            <a:endParaRPr lang="ru-RU" sz="48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2857496"/>
            <a:ext cx="27860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 б</a:t>
            </a: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ln w="31550" cmpd="sng">
                  <a:noFill/>
                  <a:prstDash val="solid"/>
                </a:ln>
              </a:rPr>
              <a:t>льше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 </a:t>
            </a:r>
            <a:endParaRPr lang="ru-RU" sz="48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71670" y="571480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21442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135729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1142984"/>
            <a:ext cx="53893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171448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278605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0100" y="3286124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214554"/>
            <a:ext cx="314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вра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….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ка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0430" y="2285992"/>
            <a:ext cx="2928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 овра</a:t>
            </a: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ж</a:t>
            </a:r>
            <a:r>
              <a:rPr lang="ru-RU" sz="4800" b="1" dirty="0" smtClean="0">
                <a:ln w="31550" cmpd="sng">
                  <a:noFill/>
                  <a:prstDash val="solid"/>
                </a:ln>
              </a:rPr>
              <a:t>ек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 </a:t>
            </a:r>
            <a:endParaRPr lang="ru-RU" sz="48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2214554"/>
            <a:ext cx="70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2910" y="3786190"/>
            <a:ext cx="357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noFill/>
                  <a:prstDash val="solid"/>
                </a:ln>
              </a:rPr>
              <a:t>мыш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…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ный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472" y="4429132"/>
            <a:ext cx="3498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душ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…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стый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5072074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noFill/>
                  <a:prstDash val="solid"/>
                </a:ln>
              </a:rPr>
              <a:t>кувш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…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</a:rPr>
              <a:t>н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00166" y="5643578"/>
            <a:ext cx="257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д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…мой -</a:t>
            </a:r>
            <a:r>
              <a:rPr lang="ru-RU" sz="5400" b="1" cap="none" spc="0" dirty="0" smtClean="0">
                <a:ln w="31550" cmpd="sng">
                  <a:noFill/>
                  <a:prstDash val="solid"/>
                </a:ln>
              </a:rPr>
              <a:t> </a:t>
            </a:r>
            <a:endParaRPr lang="ru-RU" sz="54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71934" y="3857628"/>
            <a:ext cx="35012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noFill/>
                  <a:prstDash val="solid"/>
                </a:ln>
              </a:rPr>
              <a:t>ш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пиш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с 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4800" b="1" cap="none" spc="0" dirty="0">
              <a:ln w="31550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29058" y="5715016"/>
            <a:ext cx="13071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noFill/>
                  <a:prstDash val="solid"/>
                </a:ln>
              </a:rPr>
              <a:t>д</a:t>
            </a: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ln w="31550" cmpd="sng">
                  <a:noFill/>
                  <a:prstDash val="solid"/>
                </a:ln>
              </a:rPr>
              <a:t>м</a:t>
            </a:r>
            <a:endParaRPr lang="ru-RU" sz="4800" b="1" cap="none" spc="0" dirty="0">
              <a:ln w="31550" cmpd="sng">
                <a:noFill/>
                <a:prstDash val="solid"/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071670" y="3786190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14480" y="4429132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71670" y="5072074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28794" y="5643578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43372" y="4500570"/>
            <a:ext cx="35012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noFill/>
                  <a:prstDash val="solid"/>
                </a:ln>
              </a:rPr>
              <a:t>ш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пиш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с 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4800" b="1" cap="none" spc="0" dirty="0">
              <a:ln w="31550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57554" y="5143512"/>
            <a:ext cx="35012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noFill/>
                  <a:prstDash val="solid"/>
                </a:ln>
              </a:rPr>
              <a:t>ш</a:t>
            </a:r>
            <a:r>
              <a:rPr lang="ru-RU" sz="4800" b="1" cap="none" spc="0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пиш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</a:rPr>
              <a:t> с </a:t>
            </a:r>
            <a:r>
              <a:rPr lang="ru-RU" sz="48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4800" b="1" cap="none" spc="0" dirty="0">
              <a:ln w="31550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5" grpId="0"/>
      <p:bldP spid="30" grpId="0"/>
      <p:bldP spid="31" grpId="0"/>
      <p:bldP spid="32" grpId="0"/>
      <p:bldP spid="34" grpId="0"/>
      <p:bldP spid="39" grpId="0"/>
      <p:bldP spid="42" grpId="0"/>
      <p:bldP spid="46" grpId="0"/>
      <p:bldP spid="49" grpId="0"/>
      <p:bldP spid="50" grpId="0"/>
      <p:bldP spid="52" grpId="0"/>
      <p:bldP spid="53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348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47</cp:revision>
  <dcterms:modified xsi:type="dcterms:W3CDTF">2016-01-18T22:16:56Z</dcterms:modified>
</cp:coreProperties>
</file>