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1" autoAdjust="0"/>
  </p:normalViewPr>
  <p:slideViewPr>
    <p:cSldViewPr>
      <p:cViewPr>
        <p:scale>
          <a:sx n="87" d="100"/>
          <a:sy n="87" d="100"/>
        </p:scale>
        <p:origin x="-654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1500174"/>
            <a:ext cx="6500858" cy="857256"/>
          </a:xfrm>
        </p:spPr>
        <p:txBody>
          <a:bodyPr/>
          <a:lstStyle/>
          <a:p>
            <a:r>
              <a:rPr lang="ru-RU" dirty="0" smtClean="0"/>
              <a:t>Окружающий мир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869160"/>
            <a:ext cx="3312368" cy="7920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Подготовила </a:t>
            </a:r>
          </a:p>
          <a:p>
            <a:r>
              <a:rPr lang="ru-RU" dirty="0" err="1" smtClean="0"/>
              <a:t>Назранова</a:t>
            </a:r>
            <a:r>
              <a:rPr lang="ru-RU" dirty="0" smtClean="0"/>
              <a:t>   </a:t>
            </a:r>
            <a:r>
              <a:rPr lang="ru-RU" dirty="0" err="1" smtClean="0"/>
              <a:t>Дисана</a:t>
            </a:r>
            <a:r>
              <a:rPr lang="ru-RU" dirty="0" smtClean="0"/>
              <a:t>   2б 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46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64088" y="1340768"/>
            <a:ext cx="2819399" cy="431016"/>
          </a:xfrm>
        </p:spPr>
        <p:txBody>
          <a:bodyPr/>
          <a:lstStyle/>
          <a:p>
            <a:r>
              <a:rPr lang="ru-RU" b="0" dirty="0" err="1"/>
              <a:t>Пантеровый</a:t>
            </a:r>
            <a:r>
              <a:rPr lang="ru-RU" b="0" dirty="0"/>
              <a:t> хамелеон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64088" y="1844824"/>
            <a:ext cx="3096344" cy="331236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404040"/>
                </a:solidFill>
                <a:latin typeface="lato"/>
              </a:rPr>
              <a:t>За невероятно короткий период времени </a:t>
            </a:r>
            <a:r>
              <a:rPr lang="ru-RU" dirty="0" err="1">
                <a:solidFill>
                  <a:srgbClr val="404040"/>
                </a:solidFill>
                <a:latin typeface="lato"/>
              </a:rPr>
              <a:t>пантеровый</a:t>
            </a:r>
            <a:r>
              <a:rPr lang="ru-RU" dirty="0">
                <a:solidFill>
                  <a:srgbClr val="404040"/>
                </a:solidFill>
                <a:latin typeface="lato"/>
              </a:rPr>
              <a:t> хамелеон способен поменять множество окрасов, начиная от зеленого и заканчивая ярко-красным. Смена окраса является средством защиты хамелеона. Интересно, что он сам не может менять окрас, так как перемена происходит в результате изменения температуры, настроения или света.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4392488" cy="4032448"/>
          </a:xfrm>
        </p:spPr>
      </p:pic>
    </p:spTree>
    <p:extLst>
      <p:ext uri="{BB962C8B-B14F-4D97-AF65-F5344CB8AC3E}">
        <p14:creationId xmlns:p14="http://schemas.microsoft.com/office/powerpoint/2010/main" val="38887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196752"/>
            <a:ext cx="2819399" cy="599440"/>
          </a:xfrm>
        </p:spPr>
        <p:txBody>
          <a:bodyPr/>
          <a:lstStyle/>
          <a:p>
            <a:r>
              <a:rPr lang="ru-RU" b="0" dirty="0"/>
              <a:t>Райская птица</a:t>
            </a:r>
            <a:br>
              <a:rPr lang="ru-RU" b="0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8064" y="1700808"/>
            <a:ext cx="3219399" cy="403244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404040"/>
                </a:solidFill>
                <a:latin typeface="lato"/>
              </a:rPr>
              <a:t>Такое красивое название птица получила из-за своего удивительного внешнего </a:t>
            </a:r>
            <a:r>
              <a:rPr lang="ru-RU" dirty="0" smtClean="0">
                <a:solidFill>
                  <a:srgbClr val="404040"/>
                </a:solidFill>
                <a:latin typeface="lato"/>
              </a:rPr>
              <a:t>вида. В </a:t>
            </a:r>
            <a:r>
              <a:rPr lang="ru-RU" dirty="0">
                <a:solidFill>
                  <a:srgbClr val="404040"/>
                </a:solidFill>
                <a:latin typeface="lato"/>
              </a:rPr>
              <a:t>настоящее время эти роскошные птицы находятся на грани исчезновения, поскольку сегодня браконьеры убивают их за удивительное оперение.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1268760"/>
            <a:ext cx="4177084" cy="4104456"/>
          </a:xfrm>
        </p:spPr>
      </p:pic>
    </p:spTree>
    <p:extLst>
      <p:ext uri="{BB962C8B-B14F-4D97-AF65-F5344CB8AC3E}">
        <p14:creationId xmlns:p14="http://schemas.microsoft.com/office/powerpoint/2010/main" val="32810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268760"/>
            <a:ext cx="2819399" cy="599440"/>
          </a:xfrm>
        </p:spPr>
        <p:txBody>
          <a:bodyPr/>
          <a:lstStyle/>
          <a:p>
            <a:r>
              <a:rPr lang="ru-RU" b="0" dirty="0" smtClean="0"/>
              <a:t>Глазчатый  </a:t>
            </a:r>
            <a:r>
              <a:rPr lang="ru-RU" b="0" dirty="0" err="1"/>
              <a:t>трагопан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53001" y="1916832"/>
            <a:ext cx="3435423" cy="352839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404040"/>
                </a:solidFill>
                <a:latin typeface="lato"/>
              </a:rPr>
              <a:t>Один из представителей фазанов способен поразить человека одним только своим внешним видом. Его пушистая челочка оранжево-коричневого оттенка и грудка, напоминающая сердце, на которой лежит китовая акула, смотрятся невероятно красиво. Если хочется увидеть эту красоту, стоит отправиться в леса Южной Азии, где птицы обитают в больших количествах. Еще одна особенность – это голубой кусочек кожи, похожий на перья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3960440" cy="3888432"/>
          </a:xfrm>
        </p:spPr>
      </p:pic>
    </p:spTree>
    <p:extLst>
      <p:ext uri="{BB962C8B-B14F-4D97-AF65-F5344CB8AC3E}">
        <p14:creationId xmlns:p14="http://schemas.microsoft.com/office/powerpoint/2010/main" val="189029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1700808"/>
            <a:ext cx="2819399" cy="576064"/>
          </a:xfrm>
        </p:spPr>
        <p:txBody>
          <a:bodyPr/>
          <a:lstStyle/>
          <a:p>
            <a:pPr algn="l"/>
            <a:r>
              <a:rPr lang="ru-RU" b="0" i="1" dirty="0"/>
              <a:t>Травяной </a:t>
            </a:r>
            <a:r>
              <a:rPr lang="ru-RU" b="0" i="1" dirty="0" smtClean="0"/>
              <a:t> морской </a:t>
            </a:r>
            <a:r>
              <a:rPr lang="ru-RU" b="0" i="1" dirty="0"/>
              <a:t>дракон</a:t>
            </a:r>
            <a:r>
              <a:rPr lang="ru-RU" b="0" dirty="0"/>
              <a:t/>
            </a:r>
            <a:br>
              <a:rPr lang="ru-RU" b="0" dirty="0"/>
            </a:br>
            <a:r>
              <a:rPr lang="ru-RU" b="0" dirty="0">
                <a:solidFill>
                  <a:srgbClr val="404040"/>
                </a:solidFill>
                <a:latin typeface="Oswald"/>
              </a:rPr>
              <a:t/>
            </a:r>
            <a:br>
              <a:rPr lang="ru-RU" b="0" dirty="0">
                <a:solidFill>
                  <a:srgbClr val="404040"/>
                </a:solidFill>
                <a:latin typeface="Oswald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53001" y="1772816"/>
            <a:ext cx="3435423" cy="374441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404040"/>
                </a:solidFill>
                <a:latin typeface="lato"/>
              </a:rPr>
              <a:t>Подводный мир так красив, что порой кажется, словно он ненастоящий. Одним из самых ярких и великолепных существ подводного мира является морской дракон</a:t>
            </a:r>
            <a:r>
              <a:rPr lang="ru-RU" dirty="0" smtClean="0">
                <a:solidFill>
                  <a:srgbClr val="404040"/>
                </a:solidFill>
                <a:latin typeface="lato"/>
              </a:rPr>
              <a:t>. </a:t>
            </a:r>
            <a:r>
              <a:rPr lang="ru-RU" dirty="0">
                <a:solidFill>
                  <a:srgbClr val="404040"/>
                </a:solidFill>
                <a:latin typeface="lato"/>
              </a:rPr>
              <a:t>Сам травяной дракон внешне очень похож на водоросли, поэтому часто прячется среди них, когда нужно спрятаться от хищников.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3960440" cy="3888432"/>
          </a:xfrm>
        </p:spPr>
      </p:pic>
    </p:spTree>
    <p:extLst>
      <p:ext uri="{BB962C8B-B14F-4D97-AF65-F5344CB8AC3E}">
        <p14:creationId xmlns:p14="http://schemas.microsoft.com/office/powerpoint/2010/main" val="21470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340768"/>
            <a:ext cx="2819399" cy="599440"/>
          </a:xfrm>
        </p:spPr>
        <p:txBody>
          <a:bodyPr/>
          <a:lstStyle/>
          <a:p>
            <a:r>
              <a:rPr lang="ru-RU" b="0" i="1" dirty="0"/>
              <a:t>Малый фламинго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53001" y="1988840"/>
            <a:ext cx="3507431" cy="3600400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404040"/>
                </a:solidFill>
                <a:latin typeface="lato"/>
              </a:rPr>
              <a:t>Наверное, мало кто знает, что роскошный розовый цвет, который имеет фламинго, на самом деле является результатом поедания водорослей. В данном случае поговорка «ты то, что ты ешь» очень уместна. Из всех представителей семейства фламинго самым маленьким является малый фламинго, что можно понять по одному только названию. Обитают птицы в Африке и в некоторых районах Азии.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3960440" cy="3672408"/>
          </a:xfrm>
        </p:spPr>
      </p:pic>
    </p:spTree>
    <p:extLst>
      <p:ext uri="{BB962C8B-B14F-4D97-AF65-F5344CB8AC3E}">
        <p14:creationId xmlns:p14="http://schemas.microsoft.com/office/powerpoint/2010/main" val="199140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196752"/>
            <a:ext cx="2819399" cy="599440"/>
          </a:xfrm>
        </p:spPr>
        <p:txBody>
          <a:bodyPr/>
          <a:lstStyle/>
          <a:p>
            <a:r>
              <a:rPr lang="ru-RU" b="0" dirty="0"/>
              <a:t>Птичка-колибри</a:t>
            </a:r>
            <a:br>
              <a:rPr lang="ru-RU" b="0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53001" y="1772816"/>
            <a:ext cx="3435423" cy="3888432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404040"/>
                </a:solidFill>
                <a:latin typeface="lato"/>
              </a:rPr>
              <a:t> Колибри-пчелка — самая миниатюрная птица, обитающая на нашей планете — Эта птичка меньше многих насекомых. Ее длина —5,7 см, весит малютка — 1,6 г. В полете колибри жужжат, как пчелы, поскольку их крылья делают от восьмидесяти до ста взмахов в секунду. Летают колибри-пчелки со скоростью 80 км/ч. Сфотографировать малютку чрезвычайно сложно. Гнезда этих птичек не больше наперстка. Питаются колибри-пчелки не только цветочным нектаром, зависая над цветком и высасывая сладкое содержимое длинным тонким клювом, но и мелкими насекомыми.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3960440" cy="3672408"/>
          </a:xfrm>
        </p:spPr>
      </p:pic>
    </p:spTree>
    <p:extLst>
      <p:ext uri="{BB962C8B-B14F-4D97-AF65-F5344CB8AC3E}">
        <p14:creationId xmlns:p14="http://schemas.microsoft.com/office/powerpoint/2010/main" val="17397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4359" y="1518651"/>
            <a:ext cx="2819399" cy="599440"/>
          </a:xfrm>
        </p:spPr>
        <p:txBody>
          <a:bodyPr/>
          <a:lstStyle/>
          <a:p>
            <a:r>
              <a:rPr lang="ru-RU" b="0" i="1" dirty="0" err="1" smtClean="0"/>
              <a:t>Голубоногая</a:t>
            </a:r>
            <a:r>
              <a:rPr lang="ru-RU" b="0" i="1" dirty="0" smtClean="0"/>
              <a:t>  </a:t>
            </a:r>
            <a:r>
              <a:rPr lang="ru-RU" b="0" i="1" dirty="0"/>
              <a:t>олуша</a:t>
            </a:r>
            <a:endParaRPr lang="ru-RU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04048" y="2204864"/>
            <a:ext cx="3291407" cy="3384376"/>
          </a:xfrm>
        </p:spPr>
        <p:txBody>
          <a:bodyPr/>
          <a:lstStyle/>
          <a:p>
            <a:r>
              <a:rPr lang="ru-RU" dirty="0">
                <a:solidFill>
                  <a:srgbClr val="404040"/>
                </a:solidFill>
                <a:latin typeface="lato"/>
              </a:rPr>
              <a:t>Сама по себе птица очень красива, однако встретить ее крайне трудно, ведь обитает она на </a:t>
            </a:r>
            <a:r>
              <a:rPr lang="ru-RU" smtClean="0">
                <a:solidFill>
                  <a:srgbClr val="404040"/>
                </a:solidFill>
                <a:latin typeface="lato"/>
              </a:rPr>
              <a:t>Галапагосских</a:t>
            </a:r>
            <a:r>
              <a:rPr lang="ru-RU" dirty="0" smtClean="0">
                <a:solidFill>
                  <a:srgbClr val="404040"/>
                </a:solidFill>
                <a:latin typeface="lato"/>
              </a:rPr>
              <a:t> </a:t>
            </a:r>
            <a:r>
              <a:rPr lang="ru-RU" dirty="0">
                <a:solidFill>
                  <a:srgbClr val="404040"/>
                </a:solidFill>
                <a:latin typeface="lato"/>
              </a:rPr>
              <a:t>островах и на некоторых других с субтропическим и тропическим климатом.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4032448" cy="3744415"/>
          </a:xfrm>
        </p:spPr>
      </p:pic>
    </p:spTree>
    <p:extLst>
      <p:ext uri="{BB962C8B-B14F-4D97-AF65-F5344CB8AC3E}">
        <p14:creationId xmlns:p14="http://schemas.microsoft.com/office/powerpoint/2010/main" val="25760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49</TotalTime>
  <Words>310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Окружающий мир</vt:lpstr>
      <vt:lpstr>Пантеровый хамелеон</vt:lpstr>
      <vt:lpstr>Райская птица </vt:lpstr>
      <vt:lpstr>Глазчатый  трагопан </vt:lpstr>
      <vt:lpstr>Травяной  морской дракон  </vt:lpstr>
      <vt:lpstr>Малый фламинго </vt:lpstr>
      <vt:lpstr>Птичка-колибри </vt:lpstr>
      <vt:lpstr>Голубоногая  олуша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</dc:title>
  <cp:lastModifiedBy>inal</cp:lastModifiedBy>
  <cp:revision>8</cp:revision>
  <dcterms:modified xsi:type="dcterms:W3CDTF">2016-01-19T15:37:48Z</dcterms:modified>
</cp:coreProperties>
</file>