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80" r:id="rId4"/>
    <p:sldId id="270" r:id="rId5"/>
    <p:sldId id="281" r:id="rId6"/>
    <p:sldId id="259" r:id="rId7"/>
    <p:sldId id="273" r:id="rId8"/>
    <p:sldId id="282" r:id="rId9"/>
    <p:sldId id="279" r:id="rId10"/>
    <p:sldId id="278" r:id="rId11"/>
    <p:sldId id="274" r:id="rId12"/>
    <p:sldId id="283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000099"/>
    <a:srgbClr val="00FFFF"/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31" autoAdjust="0"/>
    <p:restoredTop sz="94660"/>
  </p:normalViewPr>
  <p:slideViewPr>
    <p:cSldViewPr>
      <p:cViewPr varScale="1">
        <p:scale>
          <a:sx n="103" d="100"/>
          <a:sy n="103" d="100"/>
        </p:scale>
        <p:origin x="-2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3C236-D5B3-41C3-AB0F-6E15EE477F32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577BD-7D36-465E-836C-C3992F7E4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A9901-743F-4D0D-8F6D-A53067F148FA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44CD-1042-4F7E-BD76-F62DE6BFA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E4473-DAF2-4B1B-A0AF-3FC2908C7097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F1B26-14B3-48DB-A00C-B4172D585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AAB26-9B28-47EF-9410-81F855F9D5EC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5D56C-9095-4027-87D1-20EC547E11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E70CD-FBCA-4BFC-925B-349B4B54DEB3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A05A6-4642-4062-AEA0-1491E7664A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A11C9-CCCC-4A96-864D-903DE6F113FE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8D11-6E83-4850-861F-08837A0108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A637-AA7A-4EF2-A524-FD49E3B584A8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D6C51-730F-435F-B5BE-A555FB6EC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6A4A7-385C-4070-8FB9-CA43E6F998EE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5087B-3075-4662-86A6-5ACA30328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145B2-CE60-4E32-8313-BBBEA060AAB1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C914-520A-4E6C-A13F-5AD87A05C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426E-7BCB-4441-9D6B-FEAD2530CA19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3C11-0191-4C5C-B0CC-665397A2C0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CC70F-3ED7-42A6-B361-014D548479CD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74EB7-566D-46FD-8FF2-D8CA8B366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5C4013-D1CC-482F-AC05-5DB5F0EC97FD}" type="datetimeFigureOut">
              <a:rPr lang="ru-RU"/>
              <a:pPr>
                <a:defRPr/>
              </a:pPr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6D91FF-6403-4EFB-A162-7BDB49CF7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himes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slide" Target="slide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924300" y="5013325"/>
            <a:ext cx="5111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A50021"/>
                </a:solidFill>
                <a:latin typeface="Arial Black" pitchFamily="34" charset="0"/>
              </a:rPr>
              <a:t>Выполнила:  учитель</a:t>
            </a:r>
          </a:p>
          <a:p>
            <a:pPr algn="ctr"/>
            <a:r>
              <a:rPr lang="ru-RU" sz="2000" b="1">
                <a:solidFill>
                  <a:srgbClr val="A50021"/>
                </a:solidFill>
                <a:latin typeface="Arial Black" pitchFamily="34" charset="0"/>
              </a:rPr>
              <a:t> начальных классов  </a:t>
            </a:r>
          </a:p>
          <a:p>
            <a:pPr algn="ctr"/>
            <a:r>
              <a:rPr lang="ru-RU" sz="2000" b="1">
                <a:solidFill>
                  <a:srgbClr val="A50021"/>
                </a:solidFill>
                <a:latin typeface="Arial Black" pitchFamily="34" charset="0"/>
              </a:rPr>
              <a:t>Милютинской   СОШ  Юдина Е.Т.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059113" y="6165850"/>
            <a:ext cx="2884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dirty="0">
                <a:solidFill>
                  <a:srgbClr val="A50021"/>
                </a:solidFill>
              </a:rPr>
              <a:t>Ст. </a:t>
            </a:r>
            <a:r>
              <a:rPr lang="ru-RU" b="1">
                <a:solidFill>
                  <a:srgbClr val="A50021"/>
                </a:solidFill>
              </a:rPr>
              <a:t>Милютинская  </a:t>
            </a:r>
            <a:r>
              <a:rPr lang="ru-RU" b="1" smtClean="0">
                <a:solidFill>
                  <a:srgbClr val="A50021"/>
                </a:solidFill>
              </a:rPr>
              <a:t>2015г</a:t>
            </a:r>
            <a:endParaRPr lang="ru-RU" b="1" dirty="0">
              <a:solidFill>
                <a:srgbClr val="A50021"/>
              </a:solidFill>
            </a:endParaRPr>
          </a:p>
        </p:txBody>
      </p:sp>
      <p:pic>
        <p:nvPicPr>
          <p:cNvPr id="13316" name="Picture 4" descr="j,kj;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3960813" cy="5111750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</p:spPr>
      </p:pic>
      <p:sp>
        <p:nvSpPr>
          <p:cNvPr id="13317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4500563" y="981075"/>
            <a:ext cx="4319587" cy="2447925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Обучение  грамоте</a:t>
            </a:r>
          </a:p>
          <a:p>
            <a:pPr algn="ctr"/>
            <a:r>
              <a:rPr lang="ru-RU" sz="36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latin typeface="Arial Black"/>
              </a:rPr>
              <a:t>(письмо)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Копия предло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941888"/>
            <a:ext cx="1168400" cy="10334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35" name="Picture 3" descr="Копия (2) предло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941888"/>
            <a:ext cx="1295400" cy="10477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36" name="Picture 4" descr="Копия (3) предло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941888"/>
            <a:ext cx="1295400" cy="10477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37" name="Picture 5" descr="Копия (4) предло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4941888"/>
            <a:ext cx="1123950" cy="10477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8438" name="Picture 6" descr="предло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9750" y="4941888"/>
            <a:ext cx="1004888" cy="97631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cxnSp>
        <p:nvCxnSpPr>
          <p:cNvPr id="34823" name="AutoShape 7"/>
          <p:cNvCxnSpPr>
            <a:cxnSpLocks noChangeShapeType="1"/>
          </p:cNvCxnSpPr>
          <p:nvPr/>
        </p:nvCxnSpPr>
        <p:spPr bwMode="auto">
          <a:xfrm>
            <a:off x="900113" y="1773238"/>
            <a:ext cx="1873250" cy="0"/>
          </a:xfrm>
          <a:prstGeom prst="straightConnector1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34824" name="AutoShape 8"/>
          <p:cNvCxnSpPr>
            <a:cxnSpLocks noChangeShapeType="1"/>
          </p:cNvCxnSpPr>
          <p:nvPr/>
        </p:nvCxnSpPr>
        <p:spPr bwMode="auto">
          <a:xfrm>
            <a:off x="5651500" y="1773238"/>
            <a:ext cx="1800225" cy="0"/>
          </a:xfrm>
          <a:prstGeom prst="straightConnector1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34825" name="AutoShape 9"/>
          <p:cNvCxnSpPr>
            <a:cxnSpLocks noChangeShapeType="1"/>
          </p:cNvCxnSpPr>
          <p:nvPr/>
        </p:nvCxnSpPr>
        <p:spPr bwMode="auto">
          <a:xfrm>
            <a:off x="3348038" y="1773238"/>
            <a:ext cx="1727200" cy="0"/>
          </a:xfrm>
          <a:prstGeom prst="straightConnector1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30730" name="AutoShape 10"/>
          <p:cNvCxnSpPr>
            <a:cxnSpLocks noChangeShapeType="1"/>
          </p:cNvCxnSpPr>
          <p:nvPr/>
        </p:nvCxnSpPr>
        <p:spPr bwMode="auto">
          <a:xfrm>
            <a:off x="900113" y="1628775"/>
            <a:ext cx="0" cy="146050"/>
          </a:xfrm>
          <a:prstGeom prst="straightConnector1">
            <a:avLst/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</p:cxnSp>
      <p:sp>
        <p:nvSpPr>
          <p:cNvPr id="34828" name="WordArt 12"/>
          <p:cNvSpPr>
            <a:spLocks noChangeArrowheads="1" noChangeShapeType="1" noTextEdit="1"/>
          </p:cNvSpPr>
          <p:nvPr/>
        </p:nvSpPr>
        <p:spPr bwMode="auto">
          <a:xfrm flipV="1">
            <a:off x="7596188" y="1844675"/>
            <a:ext cx="104775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atang"/>
              </a:rPr>
              <a:t>.</a:t>
            </a:r>
          </a:p>
        </p:txBody>
      </p:sp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 flipV="1">
            <a:off x="8027988" y="5734050"/>
            <a:ext cx="104775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Batang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8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nh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49275"/>
            <a:ext cx="7056438" cy="4824413"/>
          </a:xfrm>
          <a:prstGeom prst="rect">
            <a:avLst/>
          </a:prstGeom>
          <a:noFill/>
          <a:ln w="19050">
            <a:solidFill>
              <a:srgbClr val="003366"/>
            </a:solidFill>
            <a:miter lim="800000"/>
            <a:headEnd/>
            <a:tailEnd/>
          </a:ln>
        </p:spPr>
      </p:pic>
      <p:cxnSp>
        <p:nvCxnSpPr>
          <p:cNvPr id="31747" name="AutoShape 3"/>
          <p:cNvCxnSpPr>
            <a:cxnSpLocks noChangeShapeType="1"/>
          </p:cNvCxnSpPr>
          <p:nvPr/>
        </p:nvCxnSpPr>
        <p:spPr bwMode="auto">
          <a:xfrm>
            <a:off x="8037513" y="296227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534" name="AutoShape 6"/>
          <p:cNvCxnSpPr>
            <a:cxnSpLocks noChangeShapeType="1"/>
          </p:cNvCxnSpPr>
          <p:nvPr/>
        </p:nvCxnSpPr>
        <p:spPr bwMode="auto">
          <a:xfrm>
            <a:off x="3276600" y="3789363"/>
            <a:ext cx="215900" cy="360362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  <p:cxnSp>
        <p:nvCxnSpPr>
          <p:cNvPr id="22535" name="AutoShape 7"/>
          <p:cNvCxnSpPr>
            <a:cxnSpLocks noChangeShapeType="1"/>
          </p:cNvCxnSpPr>
          <p:nvPr/>
        </p:nvCxnSpPr>
        <p:spPr bwMode="auto">
          <a:xfrm flipV="1">
            <a:off x="4067175" y="3644900"/>
            <a:ext cx="3024188" cy="576263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  <p:cxnSp>
        <p:nvCxnSpPr>
          <p:cNvPr id="22536" name="AutoShape 8"/>
          <p:cNvCxnSpPr>
            <a:cxnSpLocks noChangeShapeType="1"/>
          </p:cNvCxnSpPr>
          <p:nvPr/>
        </p:nvCxnSpPr>
        <p:spPr bwMode="auto">
          <a:xfrm flipV="1">
            <a:off x="3851275" y="2133600"/>
            <a:ext cx="863600" cy="2049463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  <p:cxnSp>
        <p:nvCxnSpPr>
          <p:cNvPr id="22537" name="AutoShape 9"/>
          <p:cNvCxnSpPr>
            <a:cxnSpLocks noChangeShapeType="1"/>
          </p:cNvCxnSpPr>
          <p:nvPr/>
        </p:nvCxnSpPr>
        <p:spPr bwMode="auto">
          <a:xfrm>
            <a:off x="5219700" y="3789363"/>
            <a:ext cx="431800" cy="431800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  <p:cxnSp>
        <p:nvCxnSpPr>
          <p:cNvPr id="22538" name="AutoShape 10"/>
          <p:cNvCxnSpPr>
            <a:cxnSpLocks noChangeShapeType="1"/>
          </p:cNvCxnSpPr>
          <p:nvPr/>
        </p:nvCxnSpPr>
        <p:spPr bwMode="auto">
          <a:xfrm flipV="1">
            <a:off x="3419475" y="1916113"/>
            <a:ext cx="790575" cy="2913062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  <p:cxnSp>
        <p:nvCxnSpPr>
          <p:cNvPr id="22539" name="AutoShape 11"/>
          <p:cNvCxnSpPr>
            <a:cxnSpLocks noChangeShapeType="1"/>
          </p:cNvCxnSpPr>
          <p:nvPr/>
        </p:nvCxnSpPr>
        <p:spPr bwMode="auto">
          <a:xfrm flipH="1" flipV="1">
            <a:off x="6443663" y="3644900"/>
            <a:ext cx="142875" cy="1223963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  <p:cxnSp>
        <p:nvCxnSpPr>
          <p:cNvPr id="22540" name="AutoShape 12"/>
          <p:cNvCxnSpPr>
            <a:cxnSpLocks noChangeShapeType="1"/>
          </p:cNvCxnSpPr>
          <p:nvPr/>
        </p:nvCxnSpPr>
        <p:spPr bwMode="auto">
          <a:xfrm flipV="1">
            <a:off x="6300788" y="2205038"/>
            <a:ext cx="863600" cy="2697162"/>
          </a:xfrm>
          <a:prstGeom prst="straightConnector1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</p:spPr>
      </p:cxn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ChangeArrowheads="1"/>
          </p:cNvSpPr>
          <p:nvPr/>
        </p:nvSpPr>
        <p:spPr bwMode="auto">
          <a:xfrm>
            <a:off x="1403350" y="692150"/>
            <a:ext cx="6048375" cy="216058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1187450" y="3357563"/>
            <a:ext cx="6697663" cy="20161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/>
          <p:cNvSpPr>
            <a:spLocks noChangeArrowheads="1" noChangeShapeType="1" noTextEdit="1"/>
          </p:cNvSpPr>
          <p:nvPr/>
        </p:nvSpPr>
        <p:spPr bwMode="auto">
          <a:xfrm>
            <a:off x="2339975" y="1052513"/>
            <a:ext cx="388937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ком</a:t>
            </a:r>
          </a:p>
        </p:txBody>
      </p:sp>
      <p:sp>
        <p:nvSpPr>
          <p:cNvPr id="34823" name="WordArt 7"/>
          <p:cNvSpPr>
            <a:spLocks noChangeArrowheads="1" noChangeShapeType="1" noTextEdit="1"/>
          </p:cNvSpPr>
          <p:nvPr/>
        </p:nvSpPr>
        <p:spPr bwMode="auto">
          <a:xfrm>
            <a:off x="1763713" y="3644900"/>
            <a:ext cx="5040312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корм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 descr="33918ec13c9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420938"/>
            <a:ext cx="3240087" cy="279082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33795" name="Рисунок 1" descr="alphabet-1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76250"/>
            <a:ext cx="4071937" cy="544671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95263" y="1557338"/>
            <a:ext cx="8753475" cy="29511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Тема: </a:t>
            </a:r>
          </a:p>
          <a:p>
            <a:pPr algn="ctr"/>
            <a:r>
              <a:rPr lang="ru-RU" sz="36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Письмо  строчной  буквы  т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979613" y="1196975"/>
            <a:ext cx="5472112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тигры</a:t>
            </a:r>
          </a:p>
        </p:txBody>
      </p:sp>
      <p:sp>
        <p:nvSpPr>
          <p:cNvPr id="32771" name="WordArt 3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2195513" y="3860800"/>
            <a:ext cx="4752975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 Black"/>
              </a:rPr>
              <a:t>игры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тигрё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60350"/>
            <a:ext cx="4103687" cy="532923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6388" name="Picture 4" descr="Копия (5) буква  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734050"/>
            <a:ext cx="87137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ChangeArrowheads="1"/>
          </p:cNvSpPr>
          <p:nvPr/>
        </p:nvSpPr>
        <p:spPr bwMode="auto">
          <a:xfrm>
            <a:off x="827088" y="908050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Rectangle 37"/>
          <p:cNvSpPr>
            <a:spLocks noChangeArrowheads="1"/>
          </p:cNvSpPr>
          <p:nvPr/>
        </p:nvSpPr>
        <p:spPr bwMode="auto">
          <a:xfrm>
            <a:off x="1619250" y="908050"/>
            <a:ext cx="792163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2" name="Rectangle 37"/>
          <p:cNvSpPr>
            <a:spLocks noChangeArrowheads="1"/>
          </p:cNvSpPr>
          <p:nvPr/>
        </p:nvSpPr>
        <p:spPr bwMode="auto">
          <a:xfrm>
            <a:off x="2411413" y="908050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413" name="Rectangle 37"/>
          <p:cNvSpPr>
            <a:spLocks noChangeArrowheads="1"/>
          </p:cNvSpPr>
          <p:nvPr/>
        </p:nvSpPr>
        <p:spPr bwMode="auto">
          <a:xfrm>
            <a:off x="3203575" y="908050"/>
            <a:ext cx="792163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7414" name="AutoShape 45"/>
          <p:cNvCxnSpPr>
            <a:cxnSpLocks noChangeShapeType="1"/>
          </p:cNvCxnSpPr>
          <p:nvPr/>
        </p:nvCxnSpPr>
        <p:spPr bwMode="auto">
          <a:xfrm>
            <a:off x="1042988" y="1125538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17415" name="AutoShape 45"/>
          <p:cNvCxnSpPr>
            <a:cxnSpLocks noChangeShapeType="1"/>
          </p:cNvCxnSpPr>
          <p:nvPr/>
        </p:nvCxnSpPr>
        <p:spPr bwMode="auto">
          <a:xfrm>
            <a:off x="1042988" y="1412875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17416" name="AutoShape 45"/>
          <p:cNvCxnSpPr>
            <a:cxnSpLocks noChangeShapeType="1"/>
          </p:cNvCxnSpPr>
          <p:nvPr/>
        </p:nvCxnSpPr>
        <p:spPr bwMode="auto">
          <a:xfrm>
            <a:off x="2627313" y="1341438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17417" name="AutoShape 45"/>
          <p:cNvCxnSpPr>
            <a:cxnSpLocks noChangeShapeType="1"/>
          </p:cNvCxnSpPr>
          <p:nvPr/>
        </p:nvCxnSpPr>
        <p:spPr bwMode="auto">
          <a:xfrm>
            <a:off x="3348038" y="1341438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sp>
        <p:nvSpPr>
          <p:cNvPr id="17418" name="Oval 39"/>
          <p:cNvSpPr>
            <a:spLocks noChangeArrowheads="1"/>
          </p:cNvSpPr>
          <p:nvPr/>
        </p:nvSpPr>
        <p:spPr bwMode="auto">
          <a:xfrm>
            <a:off x="1692275" y="1052513"/>
            <a:ext cx="503238" cy="482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7419" name="WordArt 9"/>
          <p:cNvSpPr>
            <a:spLocks noChangeArrowheads="1" noChangeShapeType="1" noTextEdit="1"/>
          </p:cNvSpPr>
          <p:nvPr/>
        </p:nvSpPr>
        <p:spPr bwMode="auto">
          <a:xfrm flipH="1" flipV="1">
            <a:off x="2771775" y="1196975"/>
            <a:ext cx="69850" cy="144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12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Batang"/>
              </a:rPr>
              <a:t>.</a:t>
            </a:r>
          </a:p>
        </p:txBody>
      </p:sp>
      <p:sp>
        <p:nvSpPr>
          <p:cNvPr id="17420" name="WordArt 9"/>
          <p:cNvSpPr>
            <a:spLocks noChangeArrowheads="1" noChangeShapeType="1" noTextEdit="1"/>
          </p:cNvSpPr>
          <p:nvPr/>
        </p:nvSpPr>
        <p:spPr bwMode="auto">
          <a:xfrm flipV="1">
            <a:off x="3563938" y="1196975"/>
            <a:ext cx="104775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Batang"/>
              </a:rPr>
              <a:t>.</a:t>
            </a:r>
          </a:p>
        </p:txBody>
      </p:sp>
      <p:pic>
        <p:nvPicPr>
          <p:cNvPr id="7" name="Рисунок 6" descr="Рисунок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908050"/>
            <a:ext cx="4679950" cy="3384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8" grpId="0" animBg="1"/>
      <p:bldP spid="17419" grpId="0" animBg="1"/>
      <p:bldP spid="174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karanda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561843" flipV="1">
            <a:off x="6443663" y="4365625"/>
            <a:ext cx="194468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>
            <a:hlinkClick r:id="rId5" action="ppaction://hlinksldjump"/>
          </p:cNvPr>
          <p:cNvSpPr/>
          <p:nvPr/>
        </p:nvSpPr>
        <p:spPr>
          <a:xfrm>
            <a:off x="8215313" y="5929313"/>
            <a:ext cx="763587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109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93 -0.13159 C -0.33506 -0.05643 -0.3592 0.01897 -0.37812 0.07817 C -0.39704 0.13738 -0.41805 0.20306 -0.42465 0.22433 C -0.43125 0.24561 -0.42569 0.23081 -0.41788 0.20606 C -0.41006 0.18132 -0.3927 0.11425 -0.37812 0.07632 C -0.36354 0.03839 -0.34739 0.00417 -0.3302 -0.0222 C -0.31302 -0.04856 -0.29218 -0.0666 -0.27534 -0.08233 C -0.2585 -0.09805 -0.24114 -0.11124 -0.22881 -0.11702 C -0.21649 -0.1228 -0.20781 -0.12118 -0.20138 -0.11702 C -0.19496 -0.11286 -0.19131 -0.10268 -0.19045 -0.09135 C -0.18958 -0.08002 -0.18941 -0.07215 -0.196 -0.04949 C -0.2026 -0.02682 -0.21649 0.00463 -0.2302 0.04533 C -0.24392 0.08603 -0.26944 0.16605 -0.27812 0.19496 C -0.2868 0.22387 -0.28246 0.21924 -0.28229 0.21878 C -0.28211 0.21832 -0.28541 0.21924 -0.27673 0.19149 C -0.26805 0.16374 -0.24479 0.08835 -0.2302 0.05273 C -0.21562 0.01712 -0.20555 0.00185 -0.18906 -0.0222 C -0.17256 -0.04625 -0.14809 -0.07493 -0.13159 -0.09135 C -0.1151 -0.10777 -0.10156 -0.11771 -0.09045 -0.12072 C -0.07934 -0.12372 -0.06979 -0.11748 -0.06441 -0.10962 C -0.05902 -0.10175 -0.05486 -0.09204 -0.05763 -0.07331 C -0.06041 -0.05458 -0.07274 -0.02243 -0.0809 0.00347 C -0.08906 0.02937 -0.09947 0.05736 -0.10694 0.08187 C -0.11441 0.10639 -0.12256 0.13298 -0.12604 0.15125 C -0.12951 0.16952 -0.12951 0.18178 -0.12743 0.19149 C -0.12534 0.20121 -0.12309 0.20953 -0.11371 0.20953 C -0.10434 0.20953 -0.08593 0.20306 -0.07135 0.19149 C -0.05677 0.17993 -0.04149 0.16004 -0.02604 0.14038 " pathEditMode="relative" rAng="0" ptsTypes="aaaaaaaaaaaaaaaaaaaaaaaaaaaA">
                                      <p:cBhvr>
                                        <p:cTn id="10" dur="10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1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опия (2) буква  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8064500" cy="12239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411" name="Picture 3" descr="Копия (3) буква  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2492375"/>
            <a:ext cx="7993062" cy="10080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 rot="-206798">
            <a:off x="1258888" y="3644900"/>
            <a:ext cx="147637" cy="1444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</a:t>
            </a: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3708400" y="3716338"/>
            <a:ext cx="215900" cy="142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7524750" y="3573463"/>
            <a:ext cx="503238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ок</a:t>
            </a:r>
          </a:p>
        </p:txBody>
      </p:sp>
      <p:pic>
        <p:nvPicPr>
          <p:cNvPr id="17415" name="Picture 7" descr="Копия (3) буква  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4437063"/>
            <a:ext cx="7993062" cy="1008062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941888"/>
            <a:ext cx="10080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5013325"/>
            <a:ext cx="86518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ак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5013325"/>
            <a:ext cx="5778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WordArt 5" descr="Фиолетовый узор"/>
          <p:cNvSpPr>
            <a:spLocks noChangeArrowheads="1" noChangeShapeType="1" noTextEdit="1"/>
          </p:cNvSpPr>
          <p:nvPr/>
        </p:nvSpPr>
        <p:spPr bwMode="auto">
          <a:xfrm>
            <a:off x="1547813" y="908050"/>
            <a:ext cx="5545137" cy="9239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blipFill dpi="0" rotWithShape="1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Физминутка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900113" y="1530350"/>
            <a:ext cx="74168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A50021"/>
                </a:solidFill>
              </a:rPr>
              <a:t>Мы, покинув этот класс,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Станем тиграми сейчас.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Ну-ка выпрямись, дружок.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Тигр делает прыжок.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А теперь ещё один.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Ну, а, прыгнув, посидим.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Поглядим по сторонам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 sz="2800" b="1">
                <a:solidFill>
                  <a:srgbClr val="A50021"/>
                </a:solidFill>
              </a:rPr>
              <a:t>И присядем по местам.</a:t>
            </a:r>
            <a:br>
              <a:rPr lang="ru-RU" sz="2800" b="1">
                <a:solidFill>
                  <a:srgbClr val="A50021"/>
                </a:solidFill>
              </a:rPr>
            </a:br>
            <a:r>
              <a:rPr lang="ru-RU"/>
              <a:t/>
            </a:r>
            <a:br>
              <a:rPr lang="ru-RU"/>
            </a:b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ru-RU"/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6443663" y="2781300"/>
            <a:ext cx="2160587" cy="2441575"/>
            <a:chOff x="2109" y="2205"/>
            <a:chExt cx="1361" cy="1538"/>
          </a:xfrm>
        </p:grpSpPr>
        <p:grpSp>
          <p:nvGrpSpPr>
            <p:cNvPr id="28677" name="Group 4"/>
            <p:cNvGrpSpPr>
              <a:grpSpLocks/>
            </p:cNvGrpSpPr>
            <p:nvPr/>
          </p:nvGrpSpPr>
          <p:grpSpPr bwMode="auto">
            <a:xfrm>
              <a:off x="2109" y="2205"/>
              <a:ext cx="1361" cy="1538"/>
              <a:chOff x="4105" y="1570"/>
              <a:chExt cx="1173" cy="1311"/>
            </a:xfrm>
          </p:grpSpPr>
          <p:sp>
            <p:nvSpPr>
              <p:cNvPr id="28679" name="Oval 5"/>
              <p:cNvSpPr>
                <a:spLocks noChangeArrowheads="1"/>
              </p:cNvSpPr>
              <p:nvPr/>
            </p:nvSpPr>
            <p:spPr bwMode="auto">
              <a:xfrm>
                <a:off x="4604" y="1706"/>
                <a:ext cx="363" cy="318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pic>
            <p:nvPicPr>
              <p:cNvPr id="28680" name="Picture 6" descr="Картинка 5 из 158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105" y="1570"/>
                <a:ext cx="1173" cy="13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8678" name="Text Box 7"/>
            <p:cNvSpPr txBox="1">
              <a:spLocks noChangeArrowheads="1"/>
            </p:cNvSpPr>
            <p:nvPr/>
          </p:nvSpPr>
          <p:spPr bwMode="auto">
            <a:xfrm>
              <a:off x="2608" y="2795"/>
              <a:ext cx="59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1600" b="1"/>
                <a:t>2010</a:t>
              </a:r>
            </a:p>
          </p:txBody>
        </p:sp>
      </p:grp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50000">
              <a:srgbClr val="CCFFFF"/>
            </a:gs>
            <a:gs pos="100000">
              <a:srgbClr val="00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опия предло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4941888"/>
            <a:ext cx="1168400" cy="10795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9699" name="Picture 3" descr="Копия (2) предло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4941888"/>
            <a:ext cx="1223962" cy="10795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9700" name="Picture 4" descr="Копия (3) предло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4941888"/>
            <a:ext cx="1295400" cy="10477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9701" name="Picture 5" descr="Копия (4) предло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4868863"/>
            <a:ext cx="1123950" cy="104775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29702" name="Picture 6" descr="предложени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5013325"/>
            <a:ext cx="1004888" cy="97631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19466" name="AutoShape 10"/>
          <p:cNvSpPr>
            <a:spLocks/>
          </p:cNvSpPr>
          <p:nvPr/>
        </p:nvSpPr>
        <p:spPr bwMode="auto">
          <a:xfrm rot="-5400000">
            <a:off x="1367632" y="511969"/>
            <a:ext cx="360362" cy="1873250"/>
          </a:xfrm>
          <a:prstGeom prst="leftBracket">
            <a:avLst>
              <a:gd name="adj" fmla="val 259912"/>
            </a:avLst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7" name="AutoShape 11"/>
          <p:cNvSpPr>
            <a:spLocks/>
          </p:cNvSpPr>
          <p:nvPr/>
        </p:nvSpPr>
        <p:spPr bwMode="auto">
          <a:xfrm rot="-5400000">
            <a:off x="3382963" y="512763"/>
            <a:ext cx="360362" cy="1871662"/>
          </a:xfrm>
          <a:prstGeom prst="leftBracket">
            <a:avLst>
              <a:gd name="adj" fmla="val 259692"/>
            </a:avLst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611188" y="476250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619250" y="476250"/>
            <a:ext cx="792163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700338" y="476250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3708400" y="476250"/>
            <a:ext cx="792163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763713" y="620713"/>
            <a:ext cx="503237" cy="482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3851275" y="549275"/>
            <a:ext cx="503238" cy="482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cxnSp>
        <p:nvCxnSpPr>
          <p:cNvPr id="19475" name="AutoShape 19"/>
          <p:cNvCxnSpPr>
            <a:cxnSpLocks noChangeShapeType="1"/>
          </p:cNvCxnSpPr>
          <p:nvPr/>
        </p:nvCxnSpPr>
        <p:spPr bwMode="auto">
          <a:xfrm>
            <a:off x="755650" y="836613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19476" name="AutoShape 20"/>
          <p:cNvCxnSpPr>
            <a:cxnSpLocks noChangeShapeType="1"/>
          </p:cNvCxnSpPr>
          <p:nvPr/>
        </p:nvCxnSpPr>
        <p:spPr bwMode="auto">
          <a:xfrm>
            <a:off x="2916238" y="836613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sp>
        <p:nvSpPr>
          <p:cNvPr id="29713" name="Text Box 21"/>
          <p:cNvSpPr txBox="1">
            <a:spLocks noChangeArrowheads="1"/>
          </p:cNvSpPr>
          <p:nvPr/>
        </p:nvSpPr>
        <p:spPr bwMode="auto">
          <a:xfrm>
            <a:off x="5867400" y="9810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cxnSp>
        <p:nvCxnSpPr>
          <p:cNvPr id="19483" name="AutoShape 27"/>
          <p:cNvCxnSpPr>
            <a:cxnSpLocks noChangeShapeType="1"/>
          </p:cNvCxnSpPr>
          <p:nvPr/>
        </p:nvCxnSpPr>
        <p:spPr bwMode="auto">
          <a:xfrm flipH="1">
            <a:off x="2195513" y="260350"/>
            <a:ext cx="73025" cy="71438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sp>
        <p:nvSpPr>
          <p:cNvPr id="19484" name="WordArt 9"/>
          <p:cNvSpPr>
            <a:spLocks noChangeArrowheads="1" noChangeShapeType="1" noTextEdit="1"/>
          </p:cNvSpPr>
          <p:nvPr/>
        </p:nvSpPr>
        <p:spPr bwMode="auto">
          <a:xfrm flipV="1">
            <a:off x="3059113" y="765175"/>
            <a:ext cx="104775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3366"/>
                  </a:solidFill>
                  <a:round/>
                  <a:headEnd/>
                  <a:tailEnd/>
                </a:ln>
                <a:solidFill>
                  <a:srgbClr val="003366"/>
                </a:solidFill>
                <a:latin typeface="Batang"/>
              </a:rPr>
              <a:t>.</a:t>
            </a:r>
          </a:p>
        </p:txBody>
      </p:sp>
      <p:sp>
        <p:nvSpPr>
          <p:cNvPr id="19485" name="WordArt 9"/>
          <p:cNvSpPr>
            <a:spLocks noChangeArrowheads="1" noChangeShapeType="1" noTextEdit="1"/>
          </p:cNvSpPr>
          <p:nvPr/>
        </p:nvSpPr>
        <p:spPr bwMode="auto">
          <a:xfrm flipV="1">
            <a:off x="900113" y="765175"/>
            <a:ext cx="104775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Batang"/>
              </a:rPr>
              <a:t>.</a:t>
            </a:r>
          </a:p>
        </p:txBody>
      </p:sp>
      <p:sp>
        <p:nvSpPr>
          <p:cNvPr id="29717" name="AutoShape 31"/>
          <p:cNvSpPr>
            <a:spLocks/>
          </p:cNvSpPr>
          <p:nvPr/>
        </p:nvSpPr>
        <p:spPr bwMode="auto">
          <a:xfrm rot="-5400000">
            <a:off x="1978819" y="1413669"/>
            <a:ext cx="360362" cy="3816350"/>
          </a:xfrm>
          <a:prstGeom prst="leftBracket">
            <a:avLst>
              <a:gd name="adj" fmla="val 529516"/>
            </a:avLst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9718" name="AutoShape 32"/>
          <p:cNvSpPr>
            <a:spLocks/>
          </p:cNvSpPr>
          <p:nvPr/>
        </p:nvSpPr>
        <p:spPr bwMode="auto">
          <a:xfrm rot="-5400000">
            <a:off x="5076032" y="2277269"/>
            <a:ext cx="360362" cy="1943100"/>
          </a:xfrm>
          <a:prstGeom prst="leftBracket">
            <a:avLst>
              <a:gd name="adj" fmla="val 269604"/>
            </a:avLst>
          </a:prstGeom>
          <a:noFill/>
          <a:ln w="63500">
            <a:solidFill>
              <a:srgbClr val="000080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9719" name="Rectangle 33"/>
          <p:cNvSpPr>
            <a:spLocks noChangeArrowheads="1"/>
          </p:cNvSpPr>
          <p:nvPr/>
        </p:nvSpPr>
        <p:spPr bwMode="auto">
          <a:xfrm>
            <a:off x="2268538" y="2276475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Rectangle 34"/>
          <p:cNvSpPr>
            <a:spLocks noChangeArrowheads="1"/>
          </p:cNvSpPr>
          <p:nvPr/>
        </p:nvSpPr>
        <p:spPr bwMode="auto">
          <a:xfrm>
            <a:off x="1331913" y="2276475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1" name="Rectangle 35"/>
          <p:cNvSpPr>
            <a:spLocks noChangeArrowheads="1"/>
          </p:cNvSpPr>
          <p:nvPr/>
        </p:nvSpPr>
        <p:spPr bwMode="auto">
          <a:xfrm>
            <a:off x="323850" y="2276475"/>
            <a:ext cx="792163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2" name="Rectangle 36"/>
          <p:cNvSpPr>
            <a:spLocks noChangeArrowheads="1"/>
          </p:cNvSpPr>
          <p:nvPr/>
        </p:nvSpPr>
        <p:spPr bwMode="auto">
          <a:xfrm>
            <a:off x="3203575" y="2276475"/>
            <a:ext cx="792163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3" name="Rectangle 37"/>
          <p:cNvSpPr>
            <a:spLocks noChangeArrowheads="1"/>
          </p:cNvSpPr>
          <p:nvPr/>
        </p:nvSpPr>
        <p:spPr bwMode="auto">
          <a:xfrm>
            <a:off x="4427538" y="2276475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4" name="Rectangle 38"/>
          <p:cNvSpPr>
            <a:spLocks noChangeArrowheads="1"/>
          </p:cNvSpPr>
          <p:nvPr/>
        </p:nvSpPr>
        <p:spPr bwMode="auto">
          <a:xfrm>
            <a:off x="5364163" y="2276475"/>
            <a:ext cx="792162" cy="7921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9725" name="Oval 39"/>
          <p:cNvSpPr>
            <a:spLocks noChangeArrowheads="1"/>
          </p:cNvSpPr>
          <p:nvPr/>
        </p:nvSpPr>
        <p:spPr bwMode="auto">
          <a:xfrm>
            <a:off x="2411413" y="2420938"/>
            <a:ext cx="503237" cy="482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29726" name="Oval 40"/>
          <p:cNvSpPr>
            <a:spLocks noChangeArrowheads="1"/>
          </p:cNvSpPr>
          <p:nvPr/>
        </p:nvSpPr>
        <p:spPr bwMode="auto">
          <a:xfrm>
            <a:off x="5508625" y="2420938"/>
            <a:ext cx="503238" cy="482600"/>
          </a:xfrm>
          <a:prstGeom prst="ellips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cxnSp>
        <p:nvCxnSpPr>
          <p:cNvPr id="29727" name="AutoShape 41"/>
          <p:cNvCxnSpPr>
            <a:cxnSpLocks noChangeShapeType="1"/>
          </p:cNvCxnSpPr>
          <p:nvPr/>
        </p:nvCxnSpPr>
        <p:spPr bwMode="auto">
          <a:xfrm flipH="1">
            <a:off x="2771775" y="1989138"/>
            <a:ext cx="73025" cy="71437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29728" name="AutoShape 42"/>
          <p:cNvCxnSpPr>
            <a:cxnSpLocks noChangeShapeType="1"/>
          </p:cNvCxnSpPr>
          <p:nvPr/>
        </p:nvCxnSpPr>
        <p:spPr bwMode="auto">
          <a:xfrm>
            <a:off x="539750" y="2636838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29729" name="AutoShape 43"/>
          <p:cNvCxnSpPr>
            <a:cxnSpLocks noChangeShapeType="1"/>
          </p:cNvCxnSpPr>
          <p:nvPr/>
        </p:nvCxnSpPr>
        <p:spPr bwMode="auto">
          <a:xfrm>
            <a:off x="1547813" y="2636838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29730" name="AutoShape 44"/>
          <p:cNvCxnSpPr>
            <a:cxnSpLocks noChangeShapeType="1"/>
          </p:cNvCxnSpPr>
          <p:nvPr/>
        </p:nvCxnSpPr>
        <p:spPr bwMode="auto">
          <a:xfrm>
            <a:off x="3419475" y="2636838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29731" name="AutoShape 45"/>
          <p:cNvCxnSpPr>
            <a:cxnSpLocks noChangeShapeType="1"/>
          </p:cNvCxnSpPr>
          <p:nvPr/>
        </p:nvCxnSpPr>
        <p:spPr bwMode="auto">
          <a:xfrm>
            <a:off x="4643438" y="2565400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cxnSp>
        <p:nvCxnSpPr>
          <p:cNvPr id="29732" name="AutoShape 46"/>
          <p:cNvCxnSpPr>
            <a:cxnSpLocks noChangeShapeType="1"/>
          </p:cNvCxnSpPr>
          <p:nvPr/>
        </p:nvCxnSpPr>
        <p:spPr bwMode="auto">
          <a:xfrm>
            <a:off x="4643438" y="2781300"/>
            <a:ext cx="431800" cy="0"/>
          </a:xfrm>
          <a:prstGeom prst="straightConnector1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</p:cxnSp>
      <p:sp>
        <p:nvSpPr>
          <p:cNvPr id="29733" name="WordArt 9"/>
          <p:cNvSpPr>
            <a:spLocks noChangeArrowheads="1" noChangeShapeType="1" noTextEdit="1"/>
          </p:cNvSpPr>
          <p:nvPr/>
        </p:nvSpPr>
        <p:spPr bwMode="auto">
          <a:xfrm flipV="1">
            <a:off x="1692275" y="2565400"/>
            <a:ext cx="104775" cy="7143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Batang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3" grpId="0" animBg="1"/>
      <p:bldP spid="19474" grpId="0" animBg="1"/>
      <p:bldP spid="19484" grpId="0" animBg="1"/>
      <p:bldP spid="1948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Т</dc:title>
  <dc:creator>Бойкова О. В.</dc:creator>
  <cp:lastModifiedBy>uzer</cp:lastModifiedBy>
  <cp:revision>32</cp:revision>
  <dcterms:created xsi:type="dcterms:W3CDTF">2010-08-01T14:35:57Z</dcterms:created>
  <dcterms:modified xsi:type="dcterms:W3CDTF">2016-01-19T18:53:36Z</dcterms:modified>
</cp:coreProperties>
</file>