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A5354-BD1B-42FA-8185-971020ED3D6F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22385B0-0954-481B-B543-E6D0966109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6CAEC-6B44-472A-9EE7-A42F825E38E7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27E1C-4B8F-4E97-9701-787312357E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A48A6-1CB7-4FB3-AAF6-82B36F7EC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0EB23-D8D2-4DC6-97DB-7C33424C382D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CF80D-95F2-4AFA-9EEA-539B81815EBD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641C4-1872-4F1E-970C-7719D82D8D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7702-3839-4052-9138-19E46780C03F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7C7BAFB-5A92-48E8-B404-A86A0B05D2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CD1D6-4A00-46B4-A34E-96AC86C05EA5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B4154-DFD0-413F-83BC-EDF0B9865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D2B93-DA40-447F-994D-3D66F5D0E9E6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DB615B8B-0358-48D4-BB43-12341E69C6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1B4E8-0759-47FA-952A-47D0DAAF6C80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D3367-7B3C-470B-86FB-C67A0F1DF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08B71-3805-4E3D-BDA9-180EE9C66208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8A7304-4198-4899-AFCA-A018C21C14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93956E2-0F2A-45B0-8308-175D1A66B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2709E-1C70-4FD0-946F-8164523B810C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E8E27-F938-4FEE-9301-0CC300CC3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7B8E4-2C95-43DD-87F1-A36D973B8FA5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AF37AF-B61F-4BFC-9AAE-C0B11B9EE3C1}" type="datetimeFigureOut">
              <a:rPr lang="ru-RU"/>
              <a:pPr>
                <a:defRPr/>
              </a:pPr>
              <a:t>19.01.2016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91A5FA-93C6-42A3-BE64-3EF2F2E33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3933825"/>
            <a:ext cx="6400800" cy="2232025"/>
          </a:xfrm>
        </p:spPr>
        <p:txBody>
          <a:bodyPr>
            <a:normAutofit fontScale="77500" lnSpcReduction="20000"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Выполнил: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Ученик 3 «а» класса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СОШ № 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Андреев Матвей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Кл. руководитель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Першина Е.В</a:t>
            </a:r>
            <a:r>
              <a:rPr lang="ru-RU" sz="4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Исследовательская работа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988840"/>
            <a:ext cx="6270563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Богатства,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отданные людям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Литература</a:t>
            </a:r>
          </a:p>
        </p:txBody>
      </p:sp>
      <p:pic>
        <p:nvPicPr>
          <p:cNvPr id="22531" name="Picture 2" descr="иван курат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484313"/>
            <a:ext cx="1366838" cy="18002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22532" name="Picture 3" descr="чисталё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513" y="3789363"/>
            <a:ext cx="1512887" cy="20097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22533" name="Picture 4" descr="author5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1412875"/>
            <a:ext cx="1277938" cy="172878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22534" name="Picture 5" descr="Савин В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9338" y="3789363"/>
            <a:ext cx="1296987" cy="19478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8" name="Стрелка влево 7"/>
          <p:cNvSpPr/>
          <p:nvPr/>
        </p:nvSpPr>
        <p:spPr>
          <a:xfrm>
            <a:off x="2268538" y="1341438"/>
            <a:ext cx="2303462" cy="1727200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1"/>
                </a:solidFill>
              </a:rPr>
              <a:t>Куратов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Иван Алексеевич</a:t>
            </a:r>
          </a:p>
        </p:txBody>
      </p:sp>
      <p:sp>
        <p:nvSpPr>
          <p:cNvPr id="9" name="Стрелка влево 8"/>
          <p:cNvSpPr/>
          <p:nvPr/>
        </p:nvSpPr>
        <p:spPr>
          <a:xfrm>
            <a:off x="6443663" y="1268413"/>
            <a:ext cx="2232025" cy="1800225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Лебедев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Михаил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Николаеви</a:t>
            </a:r>
            <a:r>
              <a:rPr lang="ru-RU" dirty="0">
                <a:solidFill>
                  <a:schemeClr val="tx1"/>
                </a:solidFill>
              </a:rPr>
              <a:t>ч</a:t>
            </a: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250825" y="3860800"/>
            <a:ext cx="1873250" cy="1584325"/>
          </a:xfrm>
          <a:prstGeom prst="wedgeRect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1"/>
                </a:solidFill>
              </a:rPr>
              <a:t>Чисталёв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Вениамин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Тимофеевич</a:t>
            </a:r>
          </a:p>
        </p:txBody>
      </p:sp>
      <p:sp>
        <p:nvSpPr>
          <p:cNvPr id="11" name="Блок-схема: перфолента 10"/>
          <p:cNvSpPr/>
          <p:nvPr/>
        </p:nvSpPr>
        <p:spPr>
          <a:xfrm>
            <a:off x="6372225" y="3716338"/>
            <a:ext cx="2376488" cy="1944687"/>
          </a:xfrm>
          <a:prstGeom prst="flowChartPunchedTap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Савин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Виктор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Алексеевич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70C0"/>
                </a:solidFill>
              </a:rPr>
              <a:t>Актуальность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sz="quarter" idx="1"/>
          </p:nvPr>
        </p:nvSpPr>
        <p:spPr>
          <a:xfrm>
            <a:off x="323850" y="1989138"/>
            <a:ext cx="8504238" cy="4572000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endParaRPr lang="ru-RU" sz="4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 2" pitchFamily="18" charset="2"/>
              <a:buNone/>
            </a:pPr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нас появилось желание проанализировать некоторые области для выявления людей, которые внесли свой вклад в развитие нашей культуры. </a:t>
            </a:r>
          </a:p>
          <a:p>
            <a:endParaRPr lang="ru-RU" smtClean="0"/>
          </a:p>
        </p:txBody>
      </p:sp>
      <p:pic>
        <p:nvPicPr>
          <p:cNvPr id="14340" name="Picture 1" descr="C:\Users\Лена\Desktop\39552_origi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341438"/>
            <a:ext cx="1296988" cy="158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540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492896"/>
            <a:ext cx="7854009" cy="317009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Узнать о замечательных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богатствах людей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в области литературы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 искусства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Республики коми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684213" y="1916113"/>
            <a:ext cx="79200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Georgia" pitchFamily="18" charset="0"/>
              </a:rPr>
              <a:t>1. </a:t>
            </a:r>
            <a: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Провести социологический опрос о знаниях детей.</a:t>
            </a: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684213" y="2781300"/>
            <a:ext cx="76327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6600"/>
                </a:solidFill>
                <a:latin typeface="Georgia" pitchFamily="18" charset="0"/>
              </a:rPr>
              <a:t>2</a:t>
            </a:r>
            <a:r>
              <a:rPr lang="ru-RU">
                <a:latin typeface="Georgia" pitchFamily="18" charset="0"/>
              </a:rPr>
              <a:t>. </a:t>
            </a:r>
            <a:r>
              <a:rPr lang="ru-RU" sz="28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Собрать информацию о людях и отданных ими богатствах.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755650" y="3644900"/>
            <a:ext cx="669607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Georgia" pitchFamily="18" charset="0"/>
              </a:rPr>
              <a:t>3</a:t>
            </a:r>
            <a: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Внедрить знакомство с новой информацией на уроках литературы, музыки и искусства.</a:t>
            </a:r>
          </a:p>
        </p:txBody>
      </p:sp>
      <p:sp>
        <p:nvSpPr>
          <p:cNvPr id="16390" name="TextBox 5"/>
          <p:cNvSpPr txBox="1">
            <a:spLocks noChangeArrowheads="1"/>
          </p:cNvSpPr>
          <p:nvPr/>
        </p:nvSpPr>
        <p:spPr bwMode="auto">
          <a:xfrm>
            <a:off x="827088" y="5013325"/>
            <a:ext cx="640873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4.Провести повторный опрос.</a:t>
            </a:r>
          </a:p>
        </p:txBody>
      </p:sp>
      <p:sp>
        <p:nvSpPr>
          <p:cNvPr id="16391" name="TextBox 6"/>
          <p:cNvSpPr txBox="1">
            <a:spLocks noChangeArrowheads="1"/>
          </p:cNvSpPr>
          <p:nvPr/>
        </p:nvSpPr>
        <p:spPr bwMode="auto">
          <a:xfrm>
            <a:off x="684213" y="5589588"/>
            <a:ext cx="63357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5. Сделать соответствующие выводы.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395288" y="476250"/>
            <a:ext cx="2520950" cy="1439863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Гипотеза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4067175" y="260350"/>
            <a:ext cx="4392613" cy="180022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Больше всего богатств встречается в области литературы.</a:t>
            </a:r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395288" y="2420938"/>
            <a:ext cx="2520950" cy="12954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Предмет исследования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140200" y="2276475"/>
            <a:ext cx="4176713" cy="143986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Знаменитые люди в различных областях.</a:t>
            </a:r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539750" y="4005263"/>
            <a:ext cx="2376488" cy="15113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 исследования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4067175" y="4076700"/>
            <a:ext cx="4176713" cy="143986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Богатства, отданные людям.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</a:t>
            </a:r>
          </a:p>
        </p:txBody>
      </p:sp>
      <p:sp>
        <p:nvSpPr>
          <p:cNvPr id="3" name="Круглая лента лицом вверх 2"/>
          <p:cNvSpPr/>
          <p:nvPr/>
        </p:nvSpPr>
        <p:spPr>
          <a:xfrm>
            <a:off x="900113" y="476250"/>
            <a:ext cx="7272337" cy="1296988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Методы исследования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95288" y="2636838"/>
            <a:ext cx="2089150" cy="12969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Беседа с ребятами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516688" y="2565400"/>
            <a:ext cx="2376487" cy="143986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Опрос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помощью анкеты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331913" y="4365625"/>
            <a:ext cx="3024187" cy="136683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Теоретический анализ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435600" y="4437063"/>
            <a:ext cx="2987675" cy="1295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Практический метод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203575" y="2636838"/>
            <a:ext cx="2987675" cy="12969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Аналитическийметод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Что же такое богатство?</a:t>
            </a:r>
          </a:p>
        </p:txBody>
      </p:sp>
      <p:sp>
        <p:nvSpPr>
          <p:cNvPr id="3" name="Волна 2"/>
          <p:cNvSpPr/>
          <p:nvPr/>
        </p:nvSpPr>
        <p:spPr>
          <a:xfrm>
            <a:off x="611188" y="2205038"/>
            <a:ext cx="8137525" cy="3311525"/>
          </a:xfrm>
          <a:prstGeom prst="wave">
            <a:avLst>
              <a:gd name="adj1" fmla="val 12500"/>
              <a:gd name="adj2" fmla="val 21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большое имущество, это сбережения многих в руках одного.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2475"/>
          </a:xfrm>
        </p:spPr>
        <p:txBody>
          <a:bodyPr/>
          <a:lstStyle/>
          <a:p>
            <a:r>
              <a:rPr lang="ru-RU" b="1" smtClean="0">
                <a:solidFill>
                  <a:srgbClr val="002060"/>
                </a:solidFill>
              </a:rPr>
              <a:t>Анкета</a:t>
            </a:r>
          </a:p>
        </p:txBody>
      </p:sp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323850" y="1484313"/>
            <a:ext cx="8280400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является автором стихотворения «Есть в осени первоначальной»?</a:t>
            </a:r>
          </a:p>
          <a:p>
            <a:pPr marL="342900" indent="-342900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) А.С. Пушкин          б) Ф.И. Тютчев             в) А.А. Фет</a:t>
            </a:r>
          </a:p>
          <a:p>
            <a:pPr marL="342900" indent="-342900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Кто является автором стихотворения Яг Морт? </a:t>
            </a:r>
          </a:p>
          <a:p>
            <a:pPr marL="342900" indent="-342900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А) Савин В.А.             Б) Куратов И.А.              В) Лебедев М.Н.</a:t>
            </a:r>
          </a:p>
          <a:p>
            <a:pPr marL="342900" indent="-342900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Кто из перечисленных людей является художником?</a:t>
            </a:r>
          </a:p>
          <a:p>
            <a:pPr marL="342900" indent="-342900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А) Пахмутова А.Н.     Б) Бунин И.А.             В) Васнецов В.М.</a:t>
            </a:r>
          </a:p>
          <a:p>
            <a:pPr marL="342900" indent="-342900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Она прославилась как олимпийская чемпионка в лыжной гонке в республике Коми:</a:t>
            </a:r>
          </a:p>
          <a:p>
            <a:pPr marL="342900" indent="-342900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А) Л. Утяшева             б) О.Зайцева      в) Сметанина Р.</a:t>
            </a:r>
          </a:p>
          <a:p>
            <a:pPr marL="342900" indent="-342900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Именно ей принадлежит хит песни «Арлекино»</a:t>
            </a:r>
          </a:p>
          <a:p>
            <a:pPr marL="342900" indent="-342900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А) Валерия        б) Пугачёва       в) Ротару</a:t>
            </a:r>
          </a:p>
          <a:p>
            <a:pPr marL="342900" indent="-342900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Она является вокалисткой ансамбля «Зарни  ёль»</a:t>
            </a:r>
          </a:p>
          <a:p>
            <a:pPr marL="342900" indent="-342900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А) Виктория Пыстина   б) Лидия Логинова       в) Ольга Сосновская</a:t>
            </a:r>
          </a:p>
          <a:p>
            <a:pPr marL="342900" indent="-342900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7) Этот человек внёс свой вклад, создав несколько памятников и скульптур в г. Сосногорске.</a:t>
            </a:r>
          </a:p>
          <a:p>
            <a:pPr marL="342900" indent="-342900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А) М.Сосин       б) Б. Микешин     в) Мозымов</a:t>
            </a:r>
          </a:p>
          <a:p>
            <a:pPr marL="342900" indent="-342900">
              <a:buFontTx/>
              <a:buAutoNum type="arabicPeriod"/>
            </a:pPr>
            <a:endParaRPr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Первые результаты таковы:</a:t>
            </a:r>
          </a:p>
        </p:txBody>
      </p:sp>
      <p:graphicFrame>
        <p:nvGraphicFramePr>
          <p:cNvPr id="21507" name="Диаграмма 2"/>
          <p:cNvGraphicFramePr>
            <a:graphicFrameLocks/>
          </p:cNvGraphicFramePr>
          <p:nvPr/>
        </p:nvGraphicFramePr>
        <p:xfrm>
          <a:off x="344488" y="714375"/>
          <a:ext cx="8382000" cy="4710113"/>
        </p:xfrm>
        <a:graphic>
          <a:graphicData uri="http://schemas.openxmlformats.org/presentationml/2006/ole">
            <p:oleObj spid="_x0000_s21507" r:id="rId3" imgW="8382727" imgH="4712616" progId="Excel.Chart.8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90</TotalTime>
  <Words>353</Words>
  <Application>Microsoft Office PowerPoint</Application>
  <PresentationFormat>Экран (4:3)</PresentationFormat>
  <Paragraphs>68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Georgia</vt:lpstr>
      <vt:lpstr>Arial</vt:lpstr>
      <vt:lpstr>Wingdings 2</vt:lpstr>
      <vt:lpstr>Wingdings</vt:lpstr>
      <vt:lpstr>Calibri</vt:lpstr>
      <vt:lpstr>Times New Roman</vt:lpstr>
      <vt:lpstr>Официальная</vt:lpstr>
      <vt:lpstr>Диаграмма Microsoft Office Excel</vt:lpstr>
      <vt:lpstr>Исследовательская работа</vt:lpstr>
      <vt:lpstr>Актуальность</vt:lpstr>
      <vt:lpstr>Цель:</vt:lpstr>
      <vt:lpstr>Задачи:</vt:lpstr>
      <vt:lpstr>Слайд 5</vt:lpstr>
      <vt:lpstr>О</vt:lpstr>
      <vt:lpstr>Что же такое богатство?</vt:lpstr>
      <vt:lpstr>Анкета</vt:lpstr>
      <vt:lpstr>Первые результаты таковы:</vt:lpstr>
      <vt:lpstr>Литература</vt:lpstr>
      <vt:lpstr>Слайд 11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работа</dc:title>
  <dc:creator>Лена</dc:creator>
  <cp:lastModifiedBy>User</cp:lastModifiedBy>
  <cp:revision>9</cp:revision>
  <dcterms:created xsi:type="dcterms:W3CDTF">2014-11-30T16:43:10Z</dcterms:created>
  <dcterms:modified xsi:type="dcterms:W3CDTF">2016-01-19T19:17:56Z</dcterms:modified>
</cp:coreProperties>
</file>