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57" r:id="rId5"/>
    <p:sldId id="262" r:id="rId6"/>
    <p:sldId id="263" r:id="rId7"/>
    <p:sldId id="264" r:id="rId8"/>
    <p:sldId id="260" r:id="rId9"/>
    <p:sldId id="271" r:id="rId10"/>
    <p:sldId id="270" r:id="rId11"/>
    <p:sldId id="277" r:id="rId12"/>
    <p:sldId id="273" r:id="rId13"/>
    <p:sldId id="274" r:id="rId14"/>
    <p:sldId id="275" r:id="rId15"/>
    <p:sldId id="280" r:id="rId16"/>
    <p:sldId id="261" r:id="rId17"/>
    <p:sldId id="281" r:id="rId18"/>
    <p:sldId id="266" r:id="rId19"/>
    <p:sldId id="259" r:id="rId20"/>
    <p:sldId id="28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2CF5-D4FE-4DCE-82BC-3388037754A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3CAF-FC3E-4A06-8D8B-77913AD3A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3E125-4EAD-4BED-A836-0A80C6E8A8A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9919-1C60-4AB2-85B4-E393C0A5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45F9-2A62-40C1-9F58-83F78814FC7D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2841-6E98-4536-8FC2-938AC7388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8D75-571A-4428-BA6B-97C155B4B18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B573-2654-46E3-9ED0-C926422D0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1968-F65B-4B24-961D-6FCAC60E4A91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E72BC-0B77-446D-B1FE-106998EEA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771E-7D08-4DAF-A33A-57AE2B2BF340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1DED-8D81-4851-A694-75034D029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BD5D-81E5-4FFA-9434-1C0767B80330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BA41-5B96-4FBA-8CF1-9475A9304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B509-967F-4E97-8731-6091DF1C6781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F552-FB80-46B2-B61B-6A104DE7C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876CE-07BD-425E-95DD-955B8C47ED1F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2D03-8C7F-4BEF-8F65-6D6D6944C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BE90-8242-4218-B5AC-0EFF7A72831A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167CE-70C2-4454-9E90-0AA38EA6B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FD21-E017-48AF-B1E4-07823F3038CB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1A83-AB1F-4EB9-9872-C594A5660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58C2C9-5CC7-4A1A-82EF-C4F6EB4D3431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D75061-E98A-42BF-89B2-A0B0668DF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Fanfary-rycarskie-starinnye(muzofon.com).mp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772400" cy="1470025"/>
          </a:xfrm>
        </p:spPr>
        <p:txBody>
          <a:bodyPr/>
          <a:lstStyle/>
          <a:p>
            <a:r>
              <a:rPr lang="ru-RU" sz="6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Рыцарский турнир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1844675"/>
            <a:ext cx="6400800" cy="175260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мероприятие, посвящённое 23 февраля</a:t>
            </a:r>
          </a:p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638" y="4508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Татьяна Александровна Казьмина</a:t>
            </a:r>
            <a:endParaRPr lang="ru-RU" dirty="0">
              <a:latin typeface="+mn-lt"/>
            </a:endParaRPr>
          </a:p>
        </p:txBody>
      </p:sp>
      <p:pic>
        <p:nvPicPr>
          <p:cNvPr id="1331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24175"/>
            <a:ext cx="38163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025525"/>
            <a:ext cx="54006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НАГРУДНИК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81075"/>
            <a:ext cx="74882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ПЕРЧАТКИ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1075"/>
            <a:ext cx="6042025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ЩИТ И МЕЧ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263" y="1125538"/>
            <a:ext cx="660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АРБАЛЕТ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960438"/>
            <a:ext cx="44640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КОПЬЁ</a:t>
            </a: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694613" y="58515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РЫЦАРСКИЕ ДОБРОДЕТЕЛИ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3557588" y="1735138"/>
            <a:ext cx="4732337" cy="5222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САМОПОЖЕРТВОВАНИЕ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439738" y="1046163"/>
            <a:ext cx="2351087" cy="5222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ХРАБРОСТЬ</a:t>
            </a: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451350" y="1052513"/>
            <a:ext cx="2820988" cy="523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ВЕЖЛИВОСТЬ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6678613" y="5789613"/>
            <a:ext cx="1924050" cy="5222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ДОБРОТА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763" y="3178175"/>
            <a:ext cx="3187700" cy="523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ХВАСТЛИВОСТЬ</a:t>
            </a:r>
          </a:p>
        </p:txBody>
      </p:sp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400050" y="2462213"/>
            <a:ext cx="4724400" cy="523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УВАЖЕНИЕ К СТАРШИМ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95838" y="3857625"/>
            <a:ext cx="3578225" cy="5222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ВСПЫЛЬЧИВОСТЬ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5763" y="3838575"/>
            <a:ext cx="3038475" cy="523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ПЛАКСИВОСТЬ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00763" y="5137150"/>
            <a:ext cx="2343150" cy="5222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ЖАДНОСТЬ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654050" y="1738313"/>
            <a:ext cx="1096963" cy="523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ВЕРА</a:t>
            </a: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400050" y="4508500"/>
            <a:ext cx="3394075" cy="523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ВЫНОСЛИВОСТЬ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4875" y="3176588"/>
            <a:ext cx="2257425" cy="523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СКУПОСТЬ</a:t>
            </a:r>
          </a:p>
        </p:txBody>
      </p:sp>
      <p:sp>
        <p:nvSpPr>
          <p:cNvPr id="27662" name="TextBox 16"/>
          <p:cNvSpPr txBox="1">
            <a:spLocks noChangeArrowheads="1"/>
          </p:cNvSpPr>
          <p:nvPr/>
        </p:nvSpPr>
        <p:spPr bwMode="auto">
          <a:xfrm>
            <a:off x="900113" y="5789613"/>
            <a:ext cx="1422400" cy="5222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ЧЕСТЬ</a:t>
            </a: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6073775" y="2427288"/>
            <a:ext cx="2482850" cy="5222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ЧЕСТНОСТЬ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5457825" y="4508500"/>
            <a:ext cx="2963863" cy="523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СОСТРАДАНИЕ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9738" y="5137150"/>
            <a:ext cx="2543175" cy="5222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УПРЯМСТВО</a:t>
            </a: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812088" y="6373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85125" y="3090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20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МАНЕРЫ ПОВЕДЕНИЯ</a:t>
            </a:r>
          </a:p>
        </p:txBody>
      </p:sp>
      <p:sp>
        <p:nvSpPr>
          <p:cNvPr id="28674" name="Прямоугольник 4"/>
          <p:cNvSpPr>
            <a:spLocks noChangeArrowheads="1"/>
          </p:cNvSpPr>
          <p:nvPr/>
        </p:nvSpPr>
        <p:spPr bwMode="auto">
          <a:xfrm>
            <a:off x="539750" y="1150938"/>
            <a:ext cx="55451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Растает даже ледяная глыба, 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От слова тёплого ... </a:t>
            </a: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022475" y="2636838"/>
            <a:ext cx="62658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Зазеленеет старый пень,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Когда услышит ... </a:t>
            </a: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647700" y="4019550"/>
            <a:ext cx="6048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Если больше есть не в силах, 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Скажем маме мы ...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84663" y="1643063"/>
            <a:ext cx="1633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486400" y="3108325"/>
            <a:ext cx="2638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добрый день </a:t>
            </a:r>
            <a:endParaRPr lang="ru-RU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787900" y="4505325"/>
            <a:ext cx="163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2" name="Fanfary-rycarskie-starinny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8350" y="5876925"/>
            <a:ext cx="296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МАНЕРЫ ПОВЕДЕНИЯ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323850" y="1243013"/>
            <a:ext cx="6480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Мальчик, вежливый и развитый,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Говорит, встречаясь ...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1031875" y="2579688"/>
            <a:ext cx="59039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Когда нас бранят за шалости,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Говорим ... 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358775" y="3868738"/>
            <a:ext cx="54721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И во Франции, и в Дании,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На прощанье говорят ... 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54550" y="1725613"/>
            <a:ext cx="2784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здравствуйте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90888" y="3073400"/>
            <a:ext cx="388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прости, пожалуйста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932363" y="4360863"/>
            <a:ext cx="2452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свидания</a:t>
            </a:r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7667625" y="5886450"/>
            <a:ext cx="9794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УЗЕЛКИ</a:t>
            </a: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052513"/>
            <a:ext cx="65182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508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7823200" y="5895975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ПОСВЯЩЕНИЕ В РЫЦАРИ</a:t>
            </a:r>
          </a:p>
        </p:txBody>
      </p:sp>
      <p:pic>
        <p:nvPicPr>
          <p:cNvPr id="337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908050"/>
            <a:ext cx="360045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0200"/>
            <a:ext cx="6048375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0200"/>
            <a:ext cx="6048375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575" y="260350"/>
            <a:ext cx="6007100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3006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 ДЛЯ РЫЦАРЕЙ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55650" y="1455738"/>
            <a:ext cx="2952750" cy="103187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ШИФРОВКА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55650" y="2692400"/>
            <a:ext cx="3168650" cy="14573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ЧТО НУЖНО РЫЦАРЮ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076825" y="1304925"/>
            <a:ext cx="3167063" cy="139858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МАНЕРЫ ПОВЕДЕНИЯ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6660356" y="5181601"/>
            <a:ext cx="1773712" cy="695671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038725" y="2852738"/>
            <a:ext cx="2952750" cy="129698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539750" y="4149725"/>
            <a:ext cx="3600450" cy="12954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РЫЦАРСКИЕ ДОБРОДЕТЕЛИ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003800" y="4149725"/>
            <a:ext cx="2952750" cy="103187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3041" y="3208843"/>
            <a:ext cx="2898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УЗЕЛКИ</a:t>
            </a:r>
            <a:endParaRPr lang="ru-RU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ШИФРОВКА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68313" y="1196975"/>
            <a:ext cx="8318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Из слов составить пословицу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339975" y="2708275"/>
            <a:ext cx="1079500" cy="1108075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</a:t>
            </a: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364163" y="2708275"/>
            <a:ext cx="1027112" cy="1108075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</a:t>
            </a: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7553325" y="5732463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67625" y="43656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96913" y="3124200"/>
            <a:ext cx="7848600" cy="830263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Честь солдата береги свято</a:t>
            </a:r>
          </a:p>
        </p:txBody>
      </p:sp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7553325" y="5732463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552450" y="1557338"/>
            <a:ext cx="8137525" cy="830262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свято, солдата, честь, береги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ШИФРОВКА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7050" y="3429000"/>
            <a:ext cx="8208963" cy="830263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Умелый боец - везде молодец</a:t>
            </a: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53325" y="5732463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427163" y="1484313"/>
            <a:ext cx="6149975" cy="1570037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боец, везде, умелый,</a:t>
            </a:r>
          </a:p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молодец </a:t>
            </a:r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ШИФРОВКА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069975"/>
            <a:ext cx="707707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НУЖНО РЫЦАРЮ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80388" y="49752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6688" y="908050"/>
            <a:ext cx="35321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750" y="49213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148</Words>
  <Application>Microsoft Office PowerPoint</Application>
  <PresentationFormat>Экран (4:3)</PresentationFormat>
  <Paragraphs>62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Рыцарский турнир</vt:lpstr>
      <vt:lpstr>Презентация PowerPoint</vt:lpstr>
      <vt:lpstr>Презентация PowerPoint</vt:lpstr>
      <vt:lpstr>КОНКУРСЫ ДЛЯ РЫЦАРЕЙ</vt:lpstr>
      <vt:lpstr>ШИФРОВКА</vt:lpstr>
      <vt:lpstr>ШИФРОВКА</vt:lpstr>
      <vt:lpstr>ШИФРОВКА</vt:lpstr>
      <vt:lpstr>ЧТО НУЖНО РЫЦАРЮ</vt:lpstr>
      <vt:lpstr>ШЛЕМ</vt:lpstr>
      <vt:lpstr>НАГРУДНИК</vt:lpstr>
      <vt:lpstr>ПЕРЧАТКИ</vt:lpstr>
      <vt:lpstr>ЩИТ И МЕЧ</vt:lpstr>
      <vt:lpstr>АРБАЛЕТ</vt:lpstr>
      <vt:lpstr>КОПЬЁ</vt:lpstr>
      <vt:lpstr>РЫЦАРСКИЕ ДОБРОДЕТЕЛИ</vt:lpstr>
      <vt:lpstr>МАНЕРЫ ПОВЕДЕНИЯ</vt:lpstr>
      <vt:lpstr>МАНЕРЫ ПОВЕДЕНИЯ</vt:lpstr>
      <vt:lpstr>УЗЕЛКИ</vt:lpstr>
      <vt:lpstr>ПОСВЯЩЕНИЕ В РЫЦАРИ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Танюша и Алёшка</cp:lastModifiedBy>
  <cp:revision>53</cp:revision>
  <dcterms:created xsi:type="dcterms:W3CDTF">2013-01-28T18:58:54Z</dcterms:created>
  <dcterms:modified xsi:type="dcterms:W3CDTF">2014-02-23T16:43:08Z</dcterms:modified>
</cp:coreProperties>
</file>